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279" r:id="rId2"/>
    <p:sldId id="257" r:id="rId3"/>
    <p:sldId id="281" r:id="rId4"/>
    <p:sldId id="283" r:id="rId5"/>
    <p:sldId id="284" r:id="rId6"/>
    <p:sldId id="286" r:id="rId7"/>
    <p:sldId id="285" r:id="rId8"/>
    <p:sldId id="288" r:id="rId9"/>
    <p:sldId id="289" r:id="rId10"/>
    <p:sldId id="291" r:id="rId11"/>
    <p:sldId id="293" r:id="rId12"/>
    <p:sldId id="292" r:id="rId13"/>
    <p:sldId id="282" r:id="rId14"/>
    <p:sldId id="308" r:id="rId15"/>
    <p:sldId id="309" r:id="rId16"/>
    <p:sldId id="306" r:id="rId17"/>
    <p:sldId id="294" r:id="rId18"/>
    <p:sldId id="296" r:id="rId19"/>
    <p:sldId id="313" r:id="rId20"/>
    <p:sldId id="298" r:id="rId21"/>
    <p:sldId id="297" r:id="rId22"/>
    <p:sldId id="314" r:id="rId23"/>
    <p:sldId id="299" r:id="rId24"/>
    <p:sldId id="301" r:id="rId25"/>
    <p:sldId id="302" r:id="rId26"/>
    <p:sldId id="311" r:id="rId27"/>
    <p:sldId id="320" r:id="rId28"/>
    <p:sldId id="323" r:id="rId29"/>
    <p:sldId id="316" r:id="rId30"/>
    <p:sldId id="325" r:id="rId31"/>
    <p:sldId id="32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B5377C-EF12-2457-F723-1F82A96439EA}" v="7" dt="2019-05-08T15:12:13.223"/>
  </p1510:revLst>
</p1510:revInfo>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guide pos="3840"/>
        <p:guide orient="horz" pos="2160"/>
      </p:guideLst>
    </p:cSldViewPr>
  </p:slide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a Reyes" userId="S::dreyes@allivet.com::93685f7f-c5fe-462d-9751-8f2fa8261c6a" providerId="AD" clId="Web-{36271A57-E0AD-80B5-8E2E-6F4F1D28D737}"/>
    <pc:docChg chg="modSld">
      <pc:chgData name="Daniela Reyes" userId="S::dreyes@allivet.com::93685f7f-c5fe-462d-9751-8f2fa8261c6a" providerId="AD" clId="Web-{36271A57-E0AD-80B5-8E2E-6F4F1D28D737}" dt="2019-05-02T21:37:48.669" v="168" actId="14100"/>
      <pc:docMkLst>
        <pc:docMk/>
      </pc:docMkLst>
      <pc:sldChg chg="modSp">
        <pc:chgData name="Daniela Reyes" userId="S::dreyes@allivet.com::93685f7f-c5fe-462d-9751-8f2fa8261c6a" providerId="AD" clId="Web-{36271A57-E0AD-80B5-8E2E-6F4F1D28D737}" dt="2019-05-02T19:07:02.084" v="4" actId="14100"/>
        <pc:sldMkLst>
          <pc:docMk/>
          <pc:sldMk cId="2836970820" sldId="257"/>
        </pc:sldMkLst>
        <pc:spChg chg="mod">
          <ac:chgData name="Daniela Reyes" userId="S::dreyes@allivet.com::93685f7f-c5fe-462d-9751-8f2fa8261c6a" providerId="AD" clId="Web-{36271A57-E0AD-80B5-8E2E-6F4F1D28D737}" dt="2019-05-02T19:07:02.084" v="4" actId="14100"/>
          <ac:spMkLst>
            <pc:docMk/>
            <pc:sldMk cId="2836970820" sldId="257"/>
            <ac:spMk id="3" creationId="{00000000-0000-0000-0000-000000000000}"/>
          </ac:spMkLst>
        </pc:spChg>
      </pc:sldChg>
      <pc:sldChg chg="modSp">
        <pc:chgData name="Daniela Reyes" userId="S::dreyes@allivet.com::93685f7f-c5fe-462d-9751-8f2fa8261c6a" providerId="AD" clId="Web-{36271A57-E0AD-80B5-8E2E-6F4F1D28D737}" dt="2019-05-02T19:09:49.902" v="17" actId="20577"/>
        <pc:sldMkLst>
          <pc:docMk/>
          <pc:sldMk cId="3074765436" sldId="281"/>
        </pc:sldMkLst>
        <pc:spChg chg="mod">
          <ac:chgData name="Daniela Reyes" userId="S::dreyes@allivet.com::93685f7f-c5fe-462d-9751-8f2fa8261c6a" providerId="AD" clId="Web-{36271A57-E0AD-80B5-8E2E-6F4F1D28D737}" dt="2019-05-02T19:09:49.902" v="17" actId="20577"/>
          <ac:spMkLst>
            <pc:docMk/>
            <pc:sldMk cId="3074765436" sldId="281"/>
            <ac:spMk id="3" creationId="{00000000-0000-0000-0000-000000000000}"/>
          </ac:spMkLst>
        </pc:spChg>
      </pc:sldChg>
      <pc:sldChg chg="modSp">
        <pc:chgData name="Daniela Reyes" userId="S::dreyes@allivet.com::93685f7f-c5fe-462d-9751-8f2fa8261c6a" providerId="AD" clId="Web-{36271A57-E0AD-80B5-8E2E-6F4F1D28D737}" dt="2019-05-02T21:29:44.679" v="137" actId="20577"/>
        <pc:sldMkLst>
          <pc:docMk/>
          <pc:sldMk cId="2130144931" sldId="282"/>
        </pc:sldMkLst>
        <pc:spChg chg="mod">
          <ac:chgData name="Daniela Reyes" userId="S::dreyes@allivet.com::93685f7f-c5fe-462d-9751-8f2fa8261c6a" providerId="AD" clId="Web-{36271A57-E0AD-80B5-8E2E-6F4F1D28D737}" dt="2019-05-02T21:29:44.679" v="137" actId="20577"/>
          <ac:spMkLst>
            <pc:docMk/>
            <pc:sldMk cId="2130144931" sldId="282"/>
            <ac:spMk id="3" creationId="{00000000-0000-0000-0000-000000000000}"/>
          </ac:spMkLst>
        </pc:spChg>
      </pc:sldChg>
      <pc:sldChg chg="modSp">
        <pc:chgData name="Daniela Reyes" userId="S::dreyes@allivet.com::93685f7f-c5fe-462d-9751-8f2fa8261c6a" providerId="AD" clId="Web-{36271A57-E0AD-80B5-8E2E-6F4F1D28D737}" dt="2019-05-02T21:30:28.289" v="161" actId="20577"/>
        <pc:sldMkLst>
          <pc:docMk/>
          <pc:sldMk cId="2770188501" sldId="283"/>
        </pc:sldMkLst>
        <pc:spChg chg="mod">
          <ac:chgData name="Daniela Reyes" userId="S::dreyes@allivet.com::93685f7f-c5fe-462d-9751-8f2fa8261c6a" providerId="AD" clId="Web-{36271A57-E0AD-80B5-8E2E-6F4F1D28D737}" dt="2019-05-02T21:30:28.289" v="161" actId="20577"/>
          <ac:spMkLst>
            <pc:docMk/>
            <pc:sldMk cId="2770188501" sldId="283"/>
            <ac:spMk id="3" creationId="{00000000-0000-0000-0000-000000000000}"/>
          </ac:spMkLst>
        </pc:spChg>
      </pc:sldChg>
      <pc:sldChg chg="modSp">
        <pc:chgData name="Daniela Reyes" userId="S::dreyes@allivet.com::93685f7f-c5fe-462d-9751-8f2fa8261c6a" providerId="AD" clId="Web-{36271A57-E0AD-80B5-8E2E-6F4F1D28D737}" dt="2019-05-02T21:30:14.570" v="154" actId="20577"/>
        <pc:sldMkLst>
          <pc:docMk/>
          <pc:sldMk cId="3004631449" sldId="286"/>
        </pc:sldMkLst>
        <pc:spChg chg="mod">
          <ac:chgData name="Daniela Reyes" userId="S::dreyes@allivet.com::93685f7f-c5fe-462d-9751-8f2fa8261c6a" providerId="AD" clId="Web-{36271A57-E0AD-80B5-8E2E-6F4F1D28D737}" dt="2019-05-02T21:30:14.570" v="154" actId="20577"/>
          <ac:spMkLst>
            <pc:docMk/>
            <pc:sldMk cId="3004631449" sldId="286"/>
            <ac:spMk id="3" creationId="{00000000-0000-0000-0000-000000000000}"/>
          </ac:spMkLst>
        </pc:spChg>
      </pc:sldChg>
      <pc:sldChg chg="modSp">
        <pc:chgData name="Daniela Reyes" userId="S::dreyes@allivet.com::93685f7f-c5fe-462d-9751-8f2fa8261c6a" providerId="AD" clId="Web-{36271A57-E0AD-80B5-8E2E-6F4F1D28D737}" dt="2019-05-02T21:29:57.679" v="146" actId="20577"/>
        <pc:sldMkLst>
          <pc:docMk/>
          <pc:sldMk cId="3520300051" sldId="292"/>
        </pc:sldMkLst>
        <pc:spChg chg="mod">
          <ac:chgData name="Daniela Reyes" userId="S::dreyes@allivet.com::93685f7f-c5fe-462d-9751-8f2fa8261c6a" providerId="AD" clId="Web-{36271A57-E0AD-80B5-8E2E-6F4F1D28D737}" dt="2019-05-02T21:29:57.679" v="146" actId="20577"/>
          <ac:spMkLst>
            <pc:docMk/>
            <pc:sldMk cId="3520300051" sldId="292"/>
            <ac:spMk id="3" creationId="{00000000-0000-0000-0000-000000000000}"/>
          </ac:spMkLst>
        </pc:spChg>
      </pc:sldChg>
      <pc:sldChg chg="modSp">
        <pc:chgData name="Daniela Reyes" userId="S::dreyes@allivet.com::93685f7f-c5fe-462d-9751-8f2fa8261c6a" providerId="AD" clId="Web-{36271A57-E0AD-80B5-8E2E-6F4F1D28D737}" dt="2019-05-02T21:29:00.600" v="115" actId="20577"/>
        <pc:sldMkLst>
          <pc:docMk/>
          <pc:sldMk cId="1170637186" sldId="296"/>
        </pc:sldMkLst>
        <pc:spChg chg="mod">
          <ac:chgData name="Daniela Reyes" userId="S::dreyes@allivet.com::93685f7f-c5fe-462d-9751-8f2fa8261c6a" providerId="AD" clId="Web-{36271A57-E0AD-80B5-8E2E-6F4F1D28D737}" dt="2019-05-02T21:29:00.600" v="115" actId="20577"/>
          <ac:spMkLst>
            <pc:docMk/>
            <pc:sldMk cId="1170637186" sldId="296"/>
            <ac:spMk id="3" creationId="{00000000-0000-0000-0000-000000000000}"/>
          </ac:spMkLst>
        </pc:spChg>
      </pc:sldChg>
      <pc:sldChg chg="modSp">
        <pc:chgData name="Daniela Reyes" userId="S::dreyes@allivet.com::93685f7f-c5fe-462d-9751-8f2fa8261c6a" providerId="AD" clId="Web-{36271A57-E0AD-80B5-8E2E-6F4F1D28D737}" dt="2019-05-02T21:25:48.255" v="87" actId="14100"/>
        <pc:sldMkLst>
          <pc:docMk/>
          <pc:sldMk cId="4093739480" sldId="299"/>
        </pc:sldMkLst>
        <pc:spChg chg="mod">
          <ac:chgData name="Daniela Reyes" userId="S::dreyes@allivet.com::93685f7f-c5fe-462d-9751-8f2fa8261c6a" providerId="AD" clId="Web-{36271A57-E0AD-80B5-8E2E-6F4F1D28D737}" dt="2019-05-02T21:25:48.255" v="87" actId="14100"/>
          <ac:spMkLst>
            <pc:docMk/>
            <pc:sldMk cId="4093739480" sldId="299"/>
            <ac:spMk id="3" creationId="{00000000-0000-0000-0000-000000000000}"/>
          </ac:spMkLst>
        </pc:spChg>
      </pc:sldChg>
      <pc:sldChg chg="modSp">
        <pc:chgData name="Daniela Reyes" userId="S::dreyes@allivet.com::93685f7f-c5fe-462d-9751-8f2fa8261c6a" providerId="AD" clId="Web-{36271A57-E0AD-80B5-8E2E-6F4F1D28D737}" dt="2019-05-02T21:25:35.020" v="83" actId="14100"/>
        <pc:sldMkLst>
          <pc:docMk/>
          <pc:sldMk cId="2193486928" sldId="301"/>
        </pc:sldMkLst>
        <pc:spChg chg="mod">
          <ac:chgData name="Daniela Reyes" userId="S::dreyes@allivet.com::93685f7f-c5fe-462d-9751-8f2fa8261c6a" providerId="AD" clId="Web-{36271A57-E0AD-80B5-8E2E-6F4F1D28D737}" dt="2019-05-02T21:25:35.020" v="83" actId="14100"/>
          <ac:spMkLst>
            <pc:docMk/>
            <pc:sldMk cId="2193486928" sldId="301"/>
            <ac:spMk id="3" creationId="{00000000-0000-0000-0000-000000000000}"/>
          </ac:spMkLst>
        </pc:spChg>
      </pc:sldChg>
      <pc:sldChg chg="modSp">
        <pc:chgData name="Daniela Reyes" userId="S::dreyes@allivet.com::93685f7f-c5fe-462d-9751-8f2fa8261c6a" providerId="AD" clId="Web-{36271A57-E0AD-80B5-8E2E-6F4F1D28D737}" dt="2019-05-02T21:25:20.348" v="78" actId="20577"/>
        <pc:sldMkLst>
          <pc:docMk/>
          <pc:sldMk cId="1997540300" sldId="302"/>
        </pc:sldMkLst>
        <pc:spChg chg="mod">
          <ac:chgData name="Daniela Reyes" userId="S::dreyes@allivet.com::93685f7f-c5fe-462d-9751-8f2fa8261c6a" providerId="AD" clId="Web-{36271A57-E0AD-80B5-8E2E-6F4F1D28D737}" dt="2019-05-02T21:25:20.348" v="78" actId="20577"/>
          <ac:spMkLst>
            <pc:docMk/>
            <pc:sldMk cId="1997540300" sldId="302"/>
            <ac:spMk id="3" creationId="{00000000-0000-0000-0000-000000000000}"/>
          </ac:spMkLst>
        </pc:spChg>
      </pc:sldChg>
      <pc:sldChg chg="modSp">
        <pc:chgData name="Daniela Reyes" userId="S::dreyes@allivet.com::93685f7f-c5fe-462d-9751-8f2fa8261c6a" providerId="AD" clId="Web-{36271A57-E0AD-80B5-8E2E-6F4F1D28D737}" dt="2019-05-02T21:29:30.241" v="132" actId="20577"/>
        <pc:sldMkLst>
          <pc:docMk/>
          <pc:sldMk cId="212384021" sldId="308"/>
        </pc:sldMkLst>
        <pc:spChg chg="mod">
          <ac:chgData name="Daniela Reyes" userId="S::dreyes@allivet.com::93685f7f-c5fe-462d-9751-8f2fa8261c6a" providerId="AD" clId="Web-{36271A57-E0AD-80B5-8E2E-6F4F1D28D737}" dt="2019-05-02T21:29:30.241" v="132" actId="20577"/>
          <ac:spMkLst>
            <pc:docMk/>
            <pc:sldMk cId="212384021" sldId="308"/>
            <ac:spMk id="3" creationId="{00000000-0000-0000-0000-000000000000}"/>
          </ac:spMkLst>
        </pc:spChg>
      </pc:sldChg>
      <pc:sldChg chg="modSp">
        <pc:chgData name="Daniela Reyes" userId="S::dreyes@allivet.com::93685f7f-c5fe-462d-9751-8f2fa8261c6a" providerId="AD" clId="Web-{36271A57-E0AD-80B5-8E2E-6F4F1D28D737}" dt="2019-05-02T21:29:12.397" v="121" actId="20577"/>
        <pc:sldMkLst>
          <pc:docMk/>
          <pc:sldMk cId="4277608067" sldId="309"/>
        </pc:sldMkLst>
        <pc:spChg chg="mod">
          <ac:chgData name="Daniela Reyes" userId="S::dreyes@allivet.com::93685f7f-c5fe-462d-9751-8f2fa8261c6a" providerId="AD" clId="Web-{36271A57-E0AD-80B5-8E2E-6F4F1D28D737}" dt="2019-05-02T21:29:12.397" v="121" actId="20577"/>
          <ac:spMkLst>
            <pc:docMk/>
            <pc:sldMk cId="4277608067" sldId="309"/>
            <ac:spMk id="3" creationId="{00000000-0000-0000-0000-000000000000}"/>
          </ac:spMkLst>
        </pc:spChg>
      </pc:sldChg>
      <pc:sldChg chg="modSp">
        <pc:chgData name="Daniela Reyes" userId="S::dreyes@allivet.com::93685f7f-c5fe-462d-9751-8f2fa8261c6a" providerId="AD" clId="Web-{36271A57-E0AD-80B5-8E2E-6F4F1D28D737}" dt="2019-05-02T21:25:12.488" v="74" actId="20577"/>
        <pc:sldMkLst>
          <pc:docMk/>
          <pc:sldMk cId="896693236" sldId="311"/>
        </pc:sldMkLst>
        <pc:spChg chg="mod">
          <ac:chgData name="Daniela Reyes" userId="S::dreyes@allivet.com::93685f7f-c5fe-462d-9751-8f2fa8261c6a" providerId="AD" clId="Web-{36271A57-E0AD-80B5-8E2E-6F4F1D28D737}" dt="2019-05-02T21:25:12.488" v="74" actId="20577"/>
          <ac:spMkLst>
            <pc:docMk/>
            <pc:sldMk cId="896693236" sldId="311"/>
            <ac:spMk id="3" creationId="{00000000-0000-0000-0000-000000000000}"/>
          </ac:spMkLst>
        </pc:spChg>
      </pc:sldChg>
      <pc:sldChg chg="modSp">
        <pc:chgData name="Daniela Reyes" userId="S::dreyes@allivet.com::93685f7f-c5fe-462d-9751-8f2fa8261c6a" providerId="AD" clId="Web-{36271A57-E0AD-80B5-8E2E-6F4F1D28D737}" dt="2019-05-02T21:28:42.975" v="105" actId="20577"/>
        <pc:sldMkLst>
          <pc:docMk/>
          <pc:sldMk cId="3866038179" sldId="313"/>
        </pc:sldMkLst>
        <pc:spChg chg="mod">
          <ac:chgData name="Daniela Reyes" userId="S::dreyes@allivet.com::93685f7f-c5fe-462d-9751-8f2fa8261c6a" providerId="AD" clId="Web-{36271A57-E0AD-80B5-8E2E-6F4F1D28D737}" dt="2019-05-02T21:28:42.975" v="105" actId="20577"/>
          <ac:spMkLst>
            <pc:docMk/>
            <pc:sldMk cId="3866038179" sldId="313"/>
            <ac:spMk id="5" creationId="{F81E7972-803B-4A6C-82E2-9B4A789C59A6}"/>
          </ac:spMkLst>
        </pc:spChg>
      </pc:sldChg>
      <pc:sldChg chg="modSp">
        <pc:chgData name="Daniela Reyes" userId="S::dreyes@allivet.com::93685f7f-c5fe-462d-9751-8f2fa8261c6a" providerId="AD" clId="Web-{36271A57-E0AD-80B5-8E2E-6F4F1D28D737}" dt="2019-05-02T21:28:19.897" v="94" actId="20577"/>
        <pc:sldMkLst>
          <pc:docMk/>
          <pc:sldMk cId="846464489" sldId="314"/>
        </pc:sldMkLst>
        <pc:spChg chg="mod">
          <ac:chgData name="Daniela Reyes" userId="S::dreyes@allivet.com::93685f7f-c5fe-462d-9751-8f2fa8261c6a" providerId="AD" clId="Web-{36271A57-E0AD-80B5-8E2E-6F4F1D28D737}" dt="2019-05-02T21:28:19.897" v="94" actId="20577"/>
          <ac:spMkLst>
            <pc:docMk/>
            <pc:sldMk cId="846464489" sldId="314"/>
            <ac:spMk id="8" creationId="{1AEAB23C-701F-497C-AE85-E67C969299C6}"/>
          </ac:spMkLst>
        </pc:spChg>
      </pc:sldChg>
      <pc:sldChg chg="modSp">
        <pc:chgData name="Daniela Reyes" userId="S::dreyes@allivet.com::93685f7f-c5fe-462d-9751-8f2fa8261c6a" providerId="AD" clId="Web-{36271A57-E0AD-80B5-8E2E-6F4F1D28D737}" dt="2019-05-02T21:24:08.160" v="41" actId="20577"/>
        <pc:sldMkLst>
          <pc:docMk/>
          <pc:sldMk cId="2185152622" sldId="316"/>
        </pc:sldMkLst>
        <pc:spChg chg="mod">
          <ac:chgData name="Daniela Reyes" userId="S::dreyes@allivet.com::93685f7f-c5fe-462d-9751-8f2fa8261c6a" providerId="AD" clId="Web-{36271A57-E0AD-80B5-8E2E-6F4F1D28D737}" dt="2019-05-02T21:24:08.160" v="41" actId="20577"/>
          <ac:spMkLst>
            <pc:docMk/>
            <pc:sldMk cId="2185152622" sldId="316"/>
            <ac:spMk id="3" creationId="{00000000-0000-0000-0000-000000000000}"/>
          </ac:spMkLst>
        </pc:spChg>
      </pc:sldChg>
      <pc:sldChg chg="modSp">
        <pc:chgData name="Daniela Reyes" userId="S::dreyes@allivet.com::93685f7f-c5fe-462d-9751-8f2fa8261c6a" providerId="AD" clId="Web-{36271A57-E0AD-80B5-8E2E-6F4F1D28D737}" dt="2019-05-02T21:24:54.082" v="65" actId="14100"/>
        <pc:sldMkLst>
          <pc:docMk/>
          <pc:sldMk cId="1178636673" sldId="320"/>
        </pc:sldMkLst>
        <pc:spChg chg="mod">
          <ac:chgData name="Daniela Reyes" userId="S::dreyes@allivet.com::93685f7f-c5fe-462d-9751-8f2fa8261c6a" providerId="AD" clId="Web-{36271A57-E0AD-80B5-8E2E-6F4F1D28D737}" dt="2019-05-02T21:24:54.082" v="65" actId="14100"/>
          <ac:spMkLst>
            <pc:docMk/>
            <pc:sldMk cId="1178636673" sldId="320"/>
            <ac:spMk id="3" creationId="{00000000-0000-0000-0000-000000000000}"/>
          </ac:spMkLst>
        </pc:spChg>
      </pc:sldChg>
      <pc:sldChg chg="modSp">
        <pc:chgData name="Daniela Reyes" userId="S::dreyes@allivet.com::93685f7f-c5fe-462d-9751-8f2fa8261c6a" providerId="AD" clId="Web-{36271A57-E0AD-80B5-8E2E-6F4F1D28D737}" dt="2019-05-02T21:24:34.394" v="53" actId="20577"/>
        <pc:sldMkLst>
          <pc:docMk/>
          <pc:sldMk cId="120323851" sldId="323"/>
        </pc:sldMkLst>
        <pc:spChg chg="mod">
          <ac:chgData name="Daniela Reyes" userId="S::dreyes@allivet.com::93685f7f-c5fe-462d-9751-8f2fa8261c6a" providerId="AD" clId="Web-{36271A57-E0AD-80B5-8E2E-6F4F1D28D737}" dt="2019-05-02T21:24:34.394" v="53" actId="20577"/>
          <ac:spMkLst>
            <pc:docMk/>
            <pc:sldMk cId="120323851" sldId="323"/>
            <ac:spMk id="5" creationId="{313E56B5-6A9A-455C-AB65-0CD7360F6C1B}"/>
          </ac:spMkLst>
        </pc:spChg>
      </pc:sldChg>
      <pc:sldChg chg="modSp">
        <pc:chgData name="Daniela Reyes" userId="S::dreyes@allivet.com::93685f7f-c5fe-462d-9751-8f2fa8261c6a" providerId="AD" clId="Web-{36271A57-E0AD-80B5-8E2E-6F4F1D28D737}" dt="2019-05-02T21:18:49.547" v="31" actId="20577"/>
        <pc:sldMkLst>
          <pc:docMk/>
          <pc:sldMk cId="4064027875" sldId="325"/>
        </pc:sldMkLst>
        <pc:spChg chg="mod">
          <ac:chgData name="Daniela Reyes" userId="S::dreyes@allivet.com::93685f7f-c5fe-462d-9751-8f2fa8261c6a" providerId="AD" clId="Web-{36271A57-E0AD-80B5-8E2E-6F4F1D28D737}" dt="2019-05-02T21:18:49.547" v="31" actId="20577"/>
          <ac:spMkLst>
            <pc:docMk/>
            <pc:sldMk cId="4064027875" sldId="325"/>
            <ac:spMk id="3" creationId="{00000000-0000-0000-0000-000000000000}"/>
          </ac:spMkLst>
        </pc:spChg>
      </pc:sldChg>
      <pc:sldChg chg="modSp">
        <pc:chgData name="Daniela Reyes" userId="S::dreyes@allivet.com::93685f7f-c5fe-462d-9751-8f2fa8261c6a" providerId="AD" clId="Web-{36271A57-E0AD-80B5-8E2E-6F4F1D28D737}" dt="2019-05-02T21:37:48.669" v="168" actId="14100"/>
        <pc:sldMkLst>
          <pc:docMk/>
          <pc:sldMk cId="1278586176" sldId="326"/>
        </pc:sldMkLst>
        <pc:spChg chg="mod">
          <ac:chgData name="Daniela Reyes" userId="S::dreyes@allivet.com::93685f7f-c5fe-462d-9751-8f2fa8261c6a" providerId="AD" clId="Web-{36271A57-E0AD-80B5-8E2E-6F4F1D28D737}" dt="2019-05-02T21:37:48.669" v="168" actId="14100"/>
          <ac:spMkLst>
            <pc:docMk/>
            <pc:sldMk cId="1278586176" sldId="326"/>
            <ac:spMk id="3" creationId="{00000000-0000-0000-0000-000000000000}"/>
          </ac:spMkLst>
        </pc:spChg>
      </pc:sldChg>
    </pc:docChg>
  </pc:docChgLst>
  <pc:docChgLst>
    <pc:chgData name="Robin Mooney" userId="S::rmooney@allivet.com::0fce1be2-2e17-4a4a-98e0-2f70b89a12d2" providerId="AD" clId="Web-{E6B5377C-EF12-2457-F723-1F82A96439EA}"/>
    <pc:docChg chg="modSld">
      <pc:chgData name="Robin Mooney" userId="S::rmooney@allivet.com::0fce1be2-2e17-4a4a-98e0-2f70b89a12d2" providerId="AD" clId="Web-{E6B5377C-EF12-2457-F723-1F82A96439EA}" dt="2019-05-08T16:01:39.560" v="1282" actId="20577"/>
      <pc:docMkLst>
        <pc:docMk/>
      </pc:docMkLst>
      <pc:sldChg chg="modSp">
        <pc:chgData name="Robin Mooney" userId="S::rmooney@allivet.com::0fce1be2-2e17-4a4a-98e0-2f70b89a12d2" providerId="AD" clId="Web-{E6B5377C-EF12-2457-F723-1F82A96439EA}" dt="2019-05-08T13:07:21.526" v="235" actId="1076"/>
        <pc:sldMkLst>
          <pc:docMk/>
          <pc:sldMk cId="2836970820" sldId="257"/>
        </pc:sldMkLst>
        <pc:spChg chg="mod">
          <ac:chgData name="Robin Mooney" userId="S::rmooney@allivet.com::0fce1be2-2e17-4a4a-98e0-2f70b89a12d2" providerId="AD" clId="Web-{E6B5377C-EF12-2457-F723-1F82A96439EA}" dt="2019-05-08T13:07:21.526" v="235" actId="1076"/>
          <ac:spMkLst>
            <pc:docMk/>
            <pc:sldMk cId="2836970820" sldId="257"/>
            <ac:spMk id="3" creationId="{00000000-0000-0000-0000-000000000000}"/>
          </ac:spMkLst>
        </pc:spChg>
      </pc:sldChg>
      <pc:sldChg chg="modSp">
        <pc:chgData name="Robin Mooney" userId="S::rmooney@allivet.com::0fce1be2-2e17-4a4a-98e0-2f70b89a12d2" providerId="AD" clId="Web-{E6B5377C-EF12-2457-F723-1F82A96439EA}" dt="2019-05-08T13:07:44.839" v="236" actId="20577"/>
        <pc:sldMkLst>
          <pc:docMk/>
          <pc:sldMk cId="3074765436" sldId="281"/>
        </pc:sldMkLst>
        <pc:spChg chg="mod">
          <ac:chgData name="Robin Mooney" userId="S::rmooney@allivet.com::0fce1be2-2e17-4a4a-98e0-2f70b89a12d2" providerId="AD" clId="Web-{E6B5377C-EF12-2457-F723-1F82A96439EA}" dt="2019-05-08T13:07:44.839" v="236" actId="20577"/>
          <ac:spMkLst>
            <pc:docMk/>
            <pc:sldMk cId="3074765436" sldId="281"/>
            <ac:spMk id="3" creationId="{00000000-0000-0000-0000-000000000000}"/>
          </ac:spMkLst>
        </pc:spChg>
      </pc:sldChg>
      <pc:sldChg chg="modSp">
        <pc:chgData name="Robin Mooney" userId="S::rmooney@allivet.com::0fce1be2-2e17-4a4a-98e0-2f70b89a12d2" providerId="AD" clId="Web-{E6B5377C-EF12-2457-F723-1F82A96439EA}" dt="2019-05-08T14:28:46.686" v="591" actId="20577"/>
        <pc:sldMkLst>
          <pc:docMk/>
          <pc:sldMk cId="2130144931" sldId="282"/>
        </pc:sldMkLst>
        <pc:spChg chg="mod">
          <ac:chgData name="Robin Mooney" userId="S::rmooney@allivet.com::0fce1be2-2e17-4a4a-98e0-2f70b89a12d2" providerId="AD" clId="Web-{E6B5377C-EF12-2457-F723-1F82A96439EA}" dt="2019-05-08T14:28:46.686" v="591" actId="20577"/>
          <ac:spMkLst>
            <pc:docMk/>
            <pc:sldMk cId="2130144931" sldId="282"/>
            <ac:spMk id="3" creationId="{00000000-0000-0000-0000-000000000000}"/>
          </ac:spMkLst>
        </pc:spChg>
      </pc:sldChg>
      <pc:sldChg chg="modSp">
        <pc:chgData name="Robin Mooney" userId="S::rmooney@allivet.com::0fce1be2-2e17-4a4a-98e0-2f70b89a12d2" providerId="AD" clId="Web-{E6B5377C-EF12-2457-F723-1F82A96439EA}" dt="2019-05-08T13:08:20.637" v="245" actId="20577"/>
        <pc:sldMkLst>
          <pc:docMk/>
          <pc:sldMk cId="2770188501" sldId="283"/>
        </pc:sldMkLst>
        <pc:spChg chg="mod">
          <ac:chgData name="Robin Mooney" userId="S::rmooney@allivet.com::0fce1be2-2e17-4a4a-98e0-2f70b89a12d2" providerId="AD" clId="Web-{E6B5377C-EF12-2457-F723-1F82A96439EA}" dt="2019-05-08T13:08:20.637" v="245" actId="20577"/>
          <ac:spMkLst>
            <pc:docMk/>
            <pc:sldMk cId="2770188501" sldId="283"/>
            <ac:spMk id="3" creationId="{00000000-0000-0000-0000-000000000000}"/>
          </ac:spMkLst>
        </pc:spChg>
      </pc:sldChg>
      <pc:sldChg chg="modSp">
        <pc:chgData name="Robin Mooney" userId="S::rmooney@allivet.com::0fce1be2-2e17-4a4a-98e0-2f70b89a12d2" providerId="AD" clId="Web-{E6B5377C-EF12-2457-F723-1F82A96439EA}" dt="2019-05-08T13:11:52.847" v="257" actId="20577"/>
        <pc:sldMkLst>
          <pc:docMk/>
          <pc:sldMk cId="2885882516" sldId="284"/>
        </pc:sldMkLst>
        <pc:spChg chg="mod">
          <ac:chgData name="Robin Mooney" userId="S::rmooney@allivet.com::0fce1be2-2e17-4a4a-98e0-2f70b89a12d2" providerId="AD" clId="Web-{E6B5377C-EF12-2457-F723-1F82A96439EA}" dt="2019-05-08T13:11:52.847" v="257" actId="20577"/>
          <ac:spMkLst>
            <pc:docMk/>
            <pc:sldMk cId="2885882516" sldId="284"/>
            <ac:spMk id="3" creationId="{00000000-0000-0000-0000-000000000000}"/>
          </ac:spMkLst>
        </pc:spChg>
      </pc:sldChg>
      <pc:sldChg chg="modSp">
        <pc:chgData name="Robin Mooney" userId="S::rmooney@allivet.com::0fce1be2-2e17-4a4a-98e0-2f70b89a12d2" providerId="AD" clId="Web-{E6B5377C-EF12-2457-F723-1F82A96439EA}" dt="2019-05-08T13:57:32.920" v="507" actId="20577"/>
        <pc:sldMkLst>
          <pc:docMk/>
          <pc:sldMk cId="3645420032" sldId="285"/>
        </pc:sldMkLst>
        <pc:spChg chg="mod">
          <ac:chgData name="Robin Mooney" userId="S::rmooney@allivet.com::0fce1be2-2e17-4a4a-98e0-2f70b89a12d2" providerId="AD" clId="Web-{E6B5377C-EF12-2457-F723-1F82A96439EA}" dt="2019-05-08T13:57:32.920" v="507" actId="20577"/>
          <ac:spMkLst>
            <pc:docMk/>
            <pc:sldMk cId="3645420032" sldId="285"/>
            <ac:spMk id="3" creationId="{00000000-0000-0000-0000-000000000000}"/>
          </ac:spMkLst>
        </pc:spChg>
      </pc:sldChg>
      <pc:sldChg chg="modSp">
        <pc:chgData name="Robin Mooney" userId="S::rmooney@allivet.com::0fce1be2-2e17-4a4a-98e0-2f70b89a12d2" providerId="AD" clId="Web-{E6B5377C-EF12-2457-F723-1F82A96439EA}" dt="2019-05-08T13:24:39.278" v="492" actId="20577"/>
        <pc:sldMkLst>
          <pc:docMk/>
          <pc:sldMk cId="3004631449" sldId="286"/>
        </pc:sldMkLst>
        <pc:spChg chg="mod">
          <ac:chgData name="Robin Mooney" userId="S::rmooney@allivet.com::0fce1be2-2e17-4a4a-98e0-2f70b89a12d2" providerId="AD" clId="Web-{E6B5377C-EF12-2457-F723-1F82A96439EA}" dt="2019-05-08T13:24:39.278" v="492" actId="20577"/>
          <ac:spMkLst>
            <pc:docMk/>
            <pc:sldMk cId="3004631449" sldId="286"/>
            <ac:spMk id="3" creationId="{00000000-0000-0000-0000-000000000000}"/>
          </ac:spMkLst>
        </pc:spChg>
        <pc:picChg chg="mod">
          <ac:chgData name="Robin Mooney" userId="S::rmooney@allivet.com::0fce1be2-2e17-4a4a-98e0-2f70b89a12d2" providerId="AD" clId="Web-{E6B5377C-EF12-2457-F723-1F82A96439EA}" dt="2019-05-08T13:13:38.929" v="270" actId="14100"/>
          <ac:picMkLst>
            <pc:docMk/>
            <pc:sldMk cId="3004631449" sldId="286"/>
            <ac:picMk id="2050" creationId="{CC8493D4-602B-4643-85BD-61E2224E74E3}"/>
          </ac:picMkLst>
        </pc:picChg>
      </pc:sldChg>
      <pc:sldChg chg="modSp">
        <pc:chgData name="Robin Mooney" userId="S::rmooney@allivet.com::0fce1be2-2e17-4a4a-98e0-2f70b89a12d2" providerId="AD" clId="Web-{E6B5377C-EF12-2457-F723-1F82A96439EA}" dt="2019-05-08T14:07:34.503" v="523" actId="20577"/>
        <pc:sldMkLst>
          <pc:docMk/>
          <pc:sldMk cId="3050934662" sldId="289"/>
        </pc:sldMkLst>
        <pc:spChg chg="mod">
          <ac:chgData name="Robin Mooney" userId="S::rmooney@allivet.com::0fce1be2-2e17-4a4a-98e0-2f70b89a12d2" providerId="AD" clId="Web-{E6B5377C-EF12-2457-F723-1F82A96439EA}" dt="2019-05-08T14:07:34.503" v="523" actId="20577"/>
          <ac:spMkLst>
            <pc:docMk/>
            <pc:sldMk cId="3050934662" sldId="289"/>
            <ac:spMk id="3" creationId="{00000000-0000-0000-0000-000000000000}"/>
          </ac:spMkLst>
        </pc:spChg>
      </pc:sldChg>
      <pc:sldChg chg="modSp">
        <pc:chgData name="Robin Mooney" userId="S::rmooney@allivet.com::0fce1be2-2e17-4a4a-98e0-2f70b89a12d2" providerId="AD" clId="Web-{E6B5377C-EF12-2457-F723-1F82A96439EA}" dt="2019-05-08T14:20:54.576" v="568" actId="20577"/>
        <pc:sldMkLst>
          <pc:docMk/>
          <pc:sldMk cId="3520300051" sldId="292"/>
        </pc:sldMkLst>
        <pc:spChg chg="mod">
          <ac:chgData name="Robin Mooney" userId="S::rmooney@allivet.com::0fce1be2-2e17-4a4a-98e0-2f70b89a12d2" providerId="AD" clId="Web-{E6B5377C-EF12-2457-F723-1F82A96439EA}" dt="2019-05-08T14:20:54.576" v="568" actId="20577"/>
          <ac:spMkLst>
            <pc:docMk/>
            <pc:sldMk cId="3520300051" sldId="292"/>
            <ac:spMk id="3" creationId="{00000000-0000-0000-0000-000000000000}"/>
          </ac:spMkLst>
        </pc:spChg>
      </pc:sldChg>
      <pc:sldChg chg="modSp">
        <pc:chgData name="Robin Mooney" userId="S::rmooney@allivet.com::0fce1be2-2e17-4a4a-98e0-2f70b89a12d2" providerId="AD" clId="Web-{E6B5377C-EF12-2457-F723-1F82A96439EA}" dt="2019-05-08T14:16:40.865" v="555" actId="20577"/>
        <pc:sldMkLst>
          <pc:docMk/>
          <pc:sldMk cId="4038489762" sldId="293"/>
        </pc:sldMkLst>
        <pc:spChg chg="mod">
          <ac:chgData name="Robin Mooney" userId="S::rmooney@allivet.com::0fce1be2-2e17-4a4a-98e0-2f70b89a12d2" providerId="AD" clId="Web-{E6B5377C-EF12-2457-F723-1F82A96439EA}" dt="2019-05-08T14:16:40.865" v="555" actId="20577"/>
          <ac:spMkLst>
            <pc:docMk/>
            <pc:sldMk cId="4038489762" sldId="293"/>
            <ac:spMk id="3" creationId="{00000000-0000-0000-0000-000000000000}"/>
          </ac:spMkLst>
        </pc:spChg>
      </pc:sldChg>
      <pc:sldChg chg="modSp">
        <pc:chgData name="Robin Mooney" userId="S::rmooney@allivet.com::0fce1be2-2e17-4a4a-98e0-2f70b89a12d2" providerId="AD" clId="Web-{E6B5377C-EF12-2457-F723-1F82A96439EA}" dt="2019-05-08T14:35:36.668" v="663" actId="20577"/>
        <pc:sldMkLst>
          <pc:docMk/>
          <pc:sldMk cId="1349407626" sldId="294"/>
        </pc:sldMkLst>
        <pc:spChg chg="mod">
          <ac:chgData name="Robin Mooney" userId="S::rmooney@allivet.com::0fce1be2-2e17-4a4a-98e0-2f70b89a12d2" providerId="AD" clId="Web-{E6B5377C-EF12-2457-F723-1F82A96439EA}" dt="2019-05-08T14:35:36.668" v="663" actId="20577"/>
          <ac:spMkLst>
            <pc:docMk/>
            <pc:sldMk cId="1349407626" sldId="294"/>
            <ac:spMk id="6" creationId="{8B607702-A146-488C-B71A-C906AEB3416F}"/>
          </ac:spMkLst>
        </pc:spChg>
        <pc:picChg chg="mod">
          <ac:chgData name="Robin Mooney" userId="S::rmooney@allivet.com::0fce1be2-2e17-4a4a-98e0-2f70b89a12d2" providerId="AD" clId="Web-{E6B5377C-EF12-2457-F723-1F82A96439EA}" dt="2019-05-08T14:35:02.823" v="659" actId="14100"/>
          <ac:picMkLst>
            <pc:docMk/>
            <pc:sldMk cId="1349407626" sldId="294"/>
            <ac:picMk id="7" creationId="{E81D8CA5-D39F-4CB4-8B75-19F7E173DA57}"/>
          </ac:picMkLst>
        </pc:picChg>
      </pc:sldChg>
      <pc:sldChg chg="modSp">
        <pc:chgData name="Robin Mooney" userId="S::rmooney@allivet.com::0fce1be2-2e17-4a4a-98e0-2f70b89a12d2" providerId="AD" clId="Web-{E6B5377C-EF12-2457-F723-1F82A96439EA}" dt="2019-05-08T14:38:55.925" v="683" actId="20577"/>
        <pc:sldMkLst>
          <pc:docMk/>
          <pc:sldMk cId="1170637186" sldId="296"/>
        </pc:sldMkLst>
        <pc:spChg chg="mod">
          <ac:chgData name="Robin Mooney" userId="S::rmooney@allivet.com::0fce1be2-2e17-4a4a-98e0-2f70b89a12d2" providerId="AD" clId="Web-{E6B5377C-EF12-2457-F723-1F82A96439EA}" dt="2019-05-08T14:38:55.925" v="683" actId="20577"/>
          <ac:spMkLst>
            <pc:docMk/>
            <pc:sldMk cId="1170637186" sldId="296"/>
            <ac:spMk id="3" creationId="{00000000-0000-0000-0000-000000000000}"/>
          </ac:spMkLst>
        </pc:spChg>
      </pc:sldChg>
      <pc:sldChg chg="modSp">
        <pc:chgData name="Robin Mooney" userId="S::rmooney@allivet.com::0fce1be2-2e17-4a4a-98e0-2f70b89a12d2" providerId="AD" clId="Web-{E6B5377C-EF12-2457-F723-1F82A96439EA}" dt="2019-05-08T15:14:25.870" v="789" actId="20577"/>
        <pc:sldMkLst>
          <pc:docMk/>
          <pc:sldMk cId="3586991396" sldId="297"/>
        </pc:sldMkLst>
        <pc:spChg chg="mod">
          <ac:chgData name="Robin Mooney" userId="S::rmooney@allivet.com::0fce1be2-2e17-4a4a-98e0-2f70b89a12d2" providerId="AD" clId="Web-{E6B5377C-EF12-2457-F723-1F82A96439EA}" dt="2019-05-08T15:14:25.870" v="789" actId="20577"/>
          <ac:spMkLst>
            <pc:docMk/>
            <pc:sldMk cId="3586991396" sldId="297"/>
            <ac:spMk id="3" creationId="{00000000-0000-0000-0000-000000000000}"/>
          </ac:spMkLst>
        </pc:spChg>
      </pc:sldChg>
      <pc:sldChg chg="addSp delSp modSp">
        <pc:chgData name="Robin Mooney" userId="S::rmooney@allivet.com::0fce1be2-2e17-4a4a-98e0-2f70b89a12d2" providerId="AD" clId="Web-{E6B5377C-EF12-2457-F723-1F82A96439EA}" dt="2019-05-08T15:12:40.319" v="740" actId="20577"/>
        <pc:sldMkLst>
          <pc:docMk/>
          <pc:sldMk cId="1523108147" sldId="298"/>
        </pc:sldMkLst>
        <pc:spChg chg="mod">
          <ac:chgData name="Robin Mooney" userId="S::rmooney@allivet.com::0fce1be2-2e17-4a4a-98e0-2f70b89a12d2" providerId="AD" clId="Web-{E6B5377C-EF12-2457-F723-1F82A96439EA}" dt="2019-05-08T15:12:40.319" v="740" actId="20577"/>
          <ac:spMkLst>
            <pc:docMk/>
            <pc:sldMk cId="1523108147" sldId="298"/>
            <ac:spMk id="3" creationId="{00000000-0000-0000-0000-000000000000}"/>
          </ac:spMkLst>
        </pc:spChg>
        <pc:spChg chg="add del mod">
          <ac:chgData name="Robin Mooney" userId="S::rmooney@allivet.com::0fce1be2-2e17-4a4a-98e0-2f70b89a12d2" providerId="AD" clId="Web-{E6B5377C-EF12-2457-F723-1F82A96439EA}" dt="2019-05-08T15:12:10.551" v="727"/>
          <ac:spMkLst>
            <pc:docMk/>
            <pc:sldMk cId="1523108147" sldId="298"/>
            <ac:spMk id="4" creationId="{CC861141-A410-48F3-B6EE-BC1FC479B5EA}"/>
          </ac:spMkLst>
        </pc:spChg>
      </pc:sldChg>
      <pc:sldChg chg="modSp">
        <pc:chgData name="Robin Mooney" userId="S::rmooney@allivet.com::0fce1be2-2e17-4a4a-98e0-2f70b89a12d2" providerId="AD" clId="Web-{E6B5377C-EF12-2457-F723-1F82A96439EA}" dt="2019-05-08T15:20:04.276" v="972" actId="20577"/>
        <pc:sldMkLst>
          <pc:docMk/>
          <pc:sldMk cId="4093739480" sldId="299"/>
        </pc:sldMkLst>
        <pc:spChg chg="mod">
          <ac:chgData name="Robin Mooney" userId="S::rmooney@allivet.com::0fce1be2-2e17-4a4a-98e0-2f70b89a12d2" providerId="AD" clId="Web-{E6B5377C-EF12-2457-F723-1F82A96439EA}" dt="2019-05-08T15:20:04.276" v="972" actId="20577"/>
          <ac:spMkLst>
            <pc:docMk/>
            <pc:sldMk cId="4093739480" sldId="299"/>
            <ac:spMk id="3" creationId="{00000000-0000-0000-0000-000000000000}"/>
          </ac:spMkLst>
        </pc:spChg>
        <pc:picChg chg="mod">
          <ac:chgData name="Robin Mooney" userId="S::rmooney@allivet.com::0fce1be2-2e17-4a4a-98e0-2f70b89a12d2" providerId="AD" clId="Web-{E6B5377C-EF12-2457-F723-1F82A96439EA}" dt="2019-05-08T15:19:16.524" v="947" actId="1076"/>
          <ac:picMkLst>
            <pc:docMk/>
            <pc:sldMk cId="4093739480" sldId="299"/>
            <ac:picMk id="19458" creationId="{11A7DF73-9E99-4C5F-9E03-1803EFBA2564}"/>
          </ac:picMkLst>
        </pc:picChg>
      </pc:sldChg>
      <pc:sldChg chg="modSp">
        <pc:chgData name="Robin Mooney" userId="S::rmooney@allivet.com::0fce1be2-2e17-4a4a-98e0-2f70b89a12d2" providerId="AD" clId="Web-{E6B5377C-EF12-2457-F723-1F82A96439EA}" dt="2019-05-08T15:23:34.629" v="986" actId="20577"/>
        <pc:sldMkLst>
          <pc:docMk/>
          <pc:sldMk cId="2193486928" sldId="301"/>
        </pc:sldMkLst>
        <pc:spChg chg="mod">
          <ac:chgData name="Robin Mooney" userId="S::rmooney@allivet.com::0fce1be2-2e17-4a4a-98e0-2f70b89a12d2" providerId="AD" clId="Web-{E6B5377C-EF12-2457-F723-1F82A96439EA}" dt="2019-05-08T15:23:34.629" v="986" actId="20577"/>
          <ac:spMkLst>
            <pc:docMk/>
            <pc:sldMk cId="2193486928" sldId="301"/>
            <ac:spMk id="3" creationId="{00000000-0000-0000-0000-000000000000}"/>
          </ac:spMkLst>
        </pc:spChg>
      </pc:sldChg>
      <pc:sldChg chg="modSp">
        <pc:chgData name="Robin Mooney" userId="S::rmooney@allivet.com::0fce1be2-2e17-4a4a-98e0-2f70b89a12d2" providerId="AD" clId="Web-{E6B5377C-EF12-2457-F723-1F82A96439EA}" dt="2019-05-08T15:28:06.501" v="1112" actId="20577"/>
        <pc:sldMkLst>
          <pc:docMk/>
          <pc:sldMk cId="1997540300" sldId="302"/>
        </pc:sldMkLst>
        <pc:spChg chg="mod">
          <ac:chgData name="Robin Mooney" userId="S::rmooney@allivet.com::0fce1be2-2e17-4a4a-98e0-2f70b89a12d2" providerId="AD" clId="Web-{E6B5377C-EF12-2457-F723-1F82A96439EA}" dt="2019-05-08T15:28:06.501" v="1112" actId="20577"/>
          <ac:spMkLst>
            <pc:docMk/>
            <pc:sldMk cId="1997540300" sldId="302"/>
            <ac:spMk id="3" creationId="{00000000-0000-0000-0000-000000000000}"/>
          </ac:spMkLst>
        </pc:spChg>
      </pc:sldChg>
      <pc:sldChg chg="modSp">
        <pc:chgData name="Robin Mooney" userId="S::rmooney@allivet.com::0fce1be2-2e17-4a4a-98e0-2f70b89a12d2" providerId="AD" clId="Web-{E6B5377C-EF12-2457-F723-1F82A96439EA}" dt="2019-05-08T14:31:04.644" v="643" actId="20577"/>
        <pc:sldMkLst>
          <pc:docMk/>
          <pc:sldMk cId="148438992" sldId="306"/>
        </pc:sldMkLst>
        <pc:spChg chg="mod">
          <ac:chgData name="Robin Mooney" userId="S::rmooney@allivet.com::0fce1be2-2e17-4a4a-98e0-2f70b89a12d2" providerId="AD" clId="Web-{E6B5377C-EF12-2457-F723-1F82A96439EA}" dt="2019-05-08T14:31:04.644" v="643" actId="20577"/>
          <ac:spMkLst>
            <pc:docMk/>
            <pc:sldMk cId="148438992" sldId="306"/>
            <ac:spMk id="3" creationId="{00000000-0000-0000-0000-000000000000}"/>
          </ac:spMkLst>
        </pc:spChg>
      </pc:sldChg>
      <pc:sldChg chg="modSp">
        <pc:chgData name="Robin Mooney" userId="S::rmooney@allivet.com::0fce1be2-2e17-4a4a-98e0-2f70b89a12d2" providerId="AD" clId="Web-{E6B5377C-EF12-2457-F723-1F82A96439EA}" dt="2019-05-08T14:29:32.797" v="594" actId="20577"/>
        <pc:sldMkLst>
          <pc:docMk/>
          <pc:sldMk cId="212384021" sldId="308"/>
        </pc:sldMkLst>
        <pc:spChg chg="mod">
          <ac:chgData name="Robin Mooney" userId="S::rmooney@allivet.com::0fce1be2-2e17-4a4a-98e0-2f70b89a12d2" providerId="AD" clId="Web-{E6B5377C-EF12-2457-F723-1F82A96439EA}" dt="2019-05-08T14:29:32.797" v="594" actId="20577"/>
          <ac:spMkLst>
            <pc:docMk/>
            <pc:sldMk cId="212384021" sldId="308"/>
            <ac:spMk id="3" creationId="{00000000-0000-0000-0000-000000000000}"/>
          </ac:spMkLst>
        </pc:spChg>
      </pc:sldChg>
      <pc:sldChg chg="modSp">
        <pc:chgData name="Robin Mooney" userId="S::rmooney@allivet.com::0fce1be2-2e17-4a4a-98e0-2f70b89a12d2" providerId="AD" clId="Web-{E6B5377C-EF12-2457-F723-1F82A96439EA}" dt="2019-05-08T14:30:05.532" v="604" actId="20577"/>
        <pc:sldMkLst>
          <pc:docMk/>
          <pc:sldMk cId="4277608067" sldId="309"/>
        </pc:sldMkLst>
        <pc:spChg chg="mod">
          <ac:chgData name="Robin Mooney" userId="S::rmooney@allivet.com::0fce1be2-2e17-4a4a-98e0-2f70b89a12d2" providerId="AD" clId="Web-{E6B5377C-EF12-2457-F723-1F82A96439EA}" dt="2019-05-08T14:30:05.532" v="604" actId="20577"/>
          <ac:spMkLst>
            <pc:docMk/>
            <pc:sldMk cId="4277608067" sldId="309"/>
            <ac:spMk id="3" creationId="{00000000-0000-0000-0000-000000000000}"/>
          </ac:spMkLst>
        </pc:spChg>
      </pc:sldChg>
      <pc:sldChg chg="modSp">
        <pc:chgData name="Robin Mooney" userId="S::rmooney@allivet.com::0fce1be2-2e17-4a4a-98e0-2f70b89a12d2" providerId="AD" clId="Web-{E6B5377C-EF12-2457-F723-1F82A96439EA}" dt="2019-05-08T15:33:13.531" v="1212" actId="20577"/>
        <pc:sldMkLst>
          <pc:docMk/>
          <pc:sldMk cId="896693236" sldId="311"/>
        </pc:sldMkLst>
        <pc:spChg chg="mod">
          <ac:chgData name="Robin Mooney" userId="S::rmooney@allivet.com::0fce1be2-2e17-4a4a-98e0-2f70b89a12d2" providerId="AD" clId="Web-{E6B5377C-EF12-2457-F723-1F82A96439EA}" dt="2019-05-08T15:33:13.531" v="1212" actId="20577"/>
          <ac:spMkLst>
            <pc:docMk/>
            <pc:sldMk cId="896693236" sldId="311"/>
            <ac:spMk id="3" creationId="{00000000-0000-0000-0000-000000000000}"/>
          </ac:spMkLst>
        </pc:spChg>
      </pc:sldChg>
      <pc:sldChg chg="modSp">
        <pc:chgData name="Robin Mooney" userId="S::rmooney@allivet.com::0fce1be2-2e17-4a4a-98e0-2f70b89a12d2" providerId="AD" clId="Web-{E6B5377C-EF12-2457-F723-1F82A96439EA}" dt="2019-05-08T14:39:13.176" v="686" actId="20577"/>
        <pc:sldMkLst>
          <pc:docMk/>
          <pc:sldMk cId="3866038179" sldId="313"/>
        </pc:sldMkLst>
        <pc:spChg chg="mod">
          <ac:chgData name="Robin Mooney" userId="S::rmooney@allivet.com::0fce1be2-2e17-4a4a-98e0-2f70b89a12d2" providerId="AD" clId="Web-{E6B5377C-EF12-2457-F723-1F82A96439EA}" dt="2019-05-08T14:39:13.176" v="686" actId="20577"/>
          <ac:spMkLst>
            <pc:docMk/>
            <pc:sldMk cId="3866038179" sldId="313"/>
            <ac:spMk id="5" creationId="{F81E7972-803B-4A6C-82E2-9B4A789C59A6}"/>
          </ac:spMkLst>
        </pc:spChg>
      </pc:sldChg>
      <pc:sldChg chg="modSp">
        <pc:chgData name="Robin Mooney" userId="S::rmooney@allivet.com::0fce1be2-2e17-4a4a-98e0-2f70b89a12d2" providerId="AD" clId="Web-{E6B5377C-EF12-2457-F723-1F82A96439EA}" dt="2019-05-08T15:14:51.231" v="796" actId="20577"/>
        <pc:sldMkLst>
          <pc:docMk/>
          <pc:sldMk cId="846464489" sldId="314"/>
        </pc:sldMkLst>
        <pc:spChg chg="mod">
          <ac:chgData name="Robin Mooney" userId="S::rmooney@allivet.com::0fce1be2-2e17-4a4a-98e0-2f70b89a12d2" providerId="AD" clId="Web-{E6B5377C-EF12-2457-F723-1F82A96439EA}" dt="2019-05-08T15:14:51.231" v="796" actId="20577"/>
          <ac:spMkLst>
            <pc:docMk/>
            <pc:sldMk cId="846464489" sldId="314"/>
            <ac:spMk id="8" creationId="{1AEAB23C-701F-497C-AE85-E67C969299C6}"/>
          </ac:spMkLst>
        </pc:spChg>
      </pc:sldChg>
      <pc:sldChg chg="modSp">
        <pc:chgData name="Robin Mooney" userId="S::rmooney@allivet.com::0fce1be2-2e17-4a4a-98e0-2f70b89a12d2" providerId="AD" clId="Web-{E6B5377C-EF12-2457-F723-1F82A96439EA}" dt="2019-05-08T16:00:20.996" v="1274" actId="20577"/>
        <pc:sldMkLst>
          <pc:docMk/>
          <pc:sldMk cId="2185152622" sldId="316"/>
        </pc:sldMkLst>
        <pc:spChg chg="mod">
          <ac:chgData name="Robin Mooney" userId="S::rmooney@allivet.com::0fce1be2-2e17-4a4a-98e0-2f70b89a12d2" providerId="AD" clId="Web-{E6B5377C-EF12-2457-F723-1F82A96439EA}" dt="2019-05-08T16:00:20.996" v="1274" actId="20577"/>
          <ac:spMkLst>
            <pc:docMk/>
            <pc:sldMk cId="2185152622" sldId="316"/>
            <ac:spMk id="3" creationId="{00000000-0000-0000-0000-000000000000}"/>
          </ac:spMkLst>
        </pc:spChg>
      </pc:sldChg>
      <pc:sldChg chg="modSp">
        <pc:chgData name="Robin Mooney" userId="S::rmooney@allivet.com::0fce1be2-2e17-4a4a-98e0-2f70b89a12d2" providerId="AD" clId="Web-{E6B5377C-EF12-2457-F723-1F82A96439EA}" dt="2019-05-08T15:58:19.867" v="1230" actId="20577"/>
        <pc:sldMkLst>
          <pc:docMk/>
          <pc:sldMk cId="1178636673" sldId="320"/>
        </pc:sldMkLst>
        <pc:spChg chg="mod">
          <ac:chgData name="Robin Mooney" userId="S::rmooney@allivet.com::0fce1be2-2e17-4a4a-98e0-2f70b89a12d2" providerId="AD" clId="Web-{E6B5377C-EF12-2457-F723-1F82A96439EA}" dt="2019-05-08T15:58:19.867" v="1230" actId="20577"/>
          <ac:spMkLst>
            <pc:docMk/>
            <pc:sldMk cId="1178636673" sldId="320"/>
            <ac:spMk id="3" creationId="{00000000-0000-0000-0000-000000000000}"/>
          </ac:spMkLst>
        </pc:spChg>
      </pc:sldChg>
      <pc:sldChg chg="modSp">
        <pc:chgData name="Robin Mooney" userId="S::rmooney@allivet.com::0fce1be2-2e17-4a4a-98e0-2f70b89a12d2" providerId="AD" clId="Web-{E6B5377C-EF12-2457-F723-1F82A96439EA}" dt="2019-05-08T15:58:53.837" v="1241" actId="20577"/>
        <pc:sldMkLst>
          <pc:docMk/>
          <pc:sldMk cId="120323851" sldId="323"/>
        </pc:sldMkLst>
        <pc:spChg chg="mod">
          <ac:chgData name="Robin Mooney" userId="S::rmooney@allivet.com::0fce1be2-2e17-4a4a-98e0-2f70b89a12d2" providerId="AD" clId="Web-{E6B5377C-EF12-2457-F723-1F82A96439EA}" dt="2019-05-08T15:58:53.837" v="1241" actId="20577"/>
          <ac:spMkLst>
            <pc:docMk/>
            <pc:sldMk cId="120323851" sldId="323"/>
            <ac:spMk id="5" creationId="{313E56B5-6A9A-455C-AB65-0CD7360F6C1B}"/>
          </ac:spMkLst>
        </pc:spChg>
      </pc:sldChg>
      <pc:sldChg chg="modSp">
        <pc:chgData name="Robin Mooney" userId="S::rmooney@allivet.com::0fce1be2-2e17-4a4a-98e0-2f70b89a12d2" providerId="AD" clId="Web-{E6B5377C-EF12-2457-F723-1F82A96439EA}" dt="2019-05-08T16:01:26.263" v="1278" actId="20577"/>
        <pc:sldMkLst>
          <pc:docMk/>
          <pc:sldMk cId="4064027875" sldId="325"/>
        </pc:sldMkLst>
        <pc:spChg chg="mod">
          <ac:chgData name="Robin Mooney" userId="S::rmooney@allivet.com::0fce1be2-2e17-4a4a-98e0-2f70b89a12d2" providerId="AD" clId="Web-{E6B5377C-EF12-2457-F723-1F82A96439EA}" dt="2019-05-08T16:01:26.263" v="1278" actId="20577"/>
          <ac:spMkLst>
            <pc:docMk/>
            <pc:sldMk cId="4064027875" sldId="325"/>
            <ac:spMk id="3" creationId="{00000000-0000-0000-0000-000000000000}"/>
          </ac:spMkLst>
        </pc:spChg>
      </pc:sldChg>
      <pc:sldChg chg="modSp">
        <pc:chgData name="Robin Mooney" userId="S::rmooney@allivet.com::0fce1be2-2e17-4a4a-98e0-2f70b89a12d2" providerId="AD" clId="Web-{E6B5377C-EF12-2457-F723-1F82A96439EA}" dt="2019-05-08T16:01:39.560" v="1281" actId="20577"/>
        <pc:sldMkLst>
          <pc:docMk/>
          <pc:sldMk cId="1278586176" sldId="326"/>
        </pc:sldMkLst>
        <pc:spChg chg="mod">
          <ac:chgData name="Robin Mooney" userId="S::rmooney@allivet.com::0fce1be2-2e17-4a4a-98e0-2f70b89a12d2" providerId="AD" clId="Web-{E6B5377C-EF12-2457-F723-1F82A96439EA}" dt="2019-05-08T16:01:39.560" v="1281" actId="20577"/>
          <ac:spMkLst>
            <pc:docMk/>
            <pc:sldMk cId="1278586176" sldId="326"/>
            <ac:spMk id="3" creationId="{00000000-0000-0000-0000-000000000000}"/>
          </ac:spMkLst>
        </pc:spChg>
      </pc:sldChg>
    </pc:docChg>
  </pc:docChgLst>
  <pc:docChgLst>
    <pc:chgData name="Sean Gallagher" userId="1783b779-ee06-4bf7-a43a-569fe24b8b13" providerId="ADAL" clId="{1135F0CC-A9E0-4B2E-A0A9-2031A7AED73C}"/>
    <pc:docChg chg="modSld">
      <pc:chgData name="Sean Gallagher" userId="1783b779-ee06-4bf7-a43a-569fe24b8b13" providerId="ADAL" clId="{1135F0CC-A9E0-4B2E-A0A9-2031A7AED73C}" dt="2018-11-29T18:49:33.894" v="11" actId="20577"/>
      <pc:docMkLst>
        <pc:docMk/>
      </pc:docMkLst>
      <pc:sldChg chg="modSp">
        <pc:chgData name="Sean Gallagher" userId="1783b779-ee06-4bf7-a43a-569fe24b8b13" providerId="ADAL" clId="{1135F0CC-A9E0-4B2E-A0A9-2031A7AED73C}" dt="2018-11-29T18:49:33.894" v="11" actId="20577"/>
        <pc:sldMkLst>
          <pc:docMk/>
          <pc:sldMk cId="212384021" sldId="308"/>
        </pc:sldMkLst>
        <pc:spChg chg="mod">
          <ac:chgData name="Sean Gallagher" userId="1783b779-ee06-4bf7-a43a-569fe24b8b13" providerId="ADAL" clId="{1135F0CC-A9E0-4B2E-A0A9-2031A7AED73C}" dt="2018-11-29T18:49:33.894" v="11" actId="20577"/>
          <ac:spMkLst>
            <pc:docMk/>
            <pc:sldMk cId="212384021" sldId="308"/>
            <ac:spMk id="5" creationId="{1F655B45-7891-4CF9-B3D1-61E0B41BAF6E}"/>
          </ac:spMkLst>
        </pc:spChg>
      </pc:sldChg>
    </pc:docChg>
  </pc:docChgLst>
  <pc:docChgLst>
    <pc:chgData name="Daniela Reyes" userId="S::dreyes@allivet.com::93685f7f-c5fe-462d-9751-8f2fa8261c6a" providerId="AD" clId="Web-{7265005B-A288-2AD4-2D56-3C92349B8D98}"/>
    <pc:docChg chg="modSld">
      <pc:chgData name="Daniela Reyes" userId="S::dreyes@allivet.com::93685f7f-c5fe-462d-9751-8f2fa8261c6a" providerId="AD" clId="Web-{7265005B-A288-2AD4-2D56-3C92349B8D98}" dt="2019-05-10T13:43:11.507" v="104" actId="1076"/>
      <pc:docMkLst>
        <pc:docMk/>
      </pc:docMkLst>
      <pc:sldChg chg="addSp delSp modSp">
        <pc:chgData name="Daniela Reyes" userId="S::dreyes@allivet.com::93685f7f-c5fe-462d-9751-8f2fa8261c6a" providerId="AD" clId="Web-{7265005B-A288-2AD4-2D56-3C92349B8D98}" dt="2019-05-10T13:42:14.131" v="95"/>
        <pc:sldMkLst>
          <pc:docMk/>
          <pc:sldMk cId="3520300051" sldId="292"/>
        </pc:sldMkLst>
        <pc:spChg chg="add del mod">
          <ac:chgData name="Daniela Reyes" userId="S::dreyes@allivet.com::93685f7f-c5fe-462d-9751-8f2fa8261c6a" providerId="AD" clId="Web-{7265005B-A288-2AD4-2D56-3C92349B8D98}" dt="2019-05-10T13:41:48.114" v="92"/>
          <ac:spMkLst>
            <pc:docMk/>
            <pc:sldMk cId="3520300051" sldId="292"/>
            <ac:spMk id="5" creationId="{2C5B03DA-41C8-477E-8395-5B847EC30FE5}"/>
          </ac:spMkLst>
        </pc:spChg>
        <pc:picChg chg="add mod ord modCrop">
          <ac:chgData name="Daniela Reyes" userId="S::dreyes@allivet.com::93685f7f-c5fe-462d-9751-8f2fa8261c6a" providerId="AD" clId="Web-{7265005B-A288-2AD4-2D56-3C92349B8D98}" dt="2019-05-10T13:42:14.131" v="95"/>
          <ac:picMkLst>
            <pc:docMk/>
            <pc:sldMk cId="3520300051" sldId="292"/>
            <ac:picMk id="6" creationId="{1CA5052B-48DA-47C0-92D1-42D618D4937A}"/>
          </ac:picMkLst>
        </pc:picChg>
        <pc:picChg chg="del mod">
          <ac:chgData name="Daniela Reyes" userId="S::dreyes@allivet.com::93685f7f-c5fe-462d-9751-8f2fa8261c6a" providerId="AD" clId="Web-{7265005B-A288-2AD4-2D56-3C92349B8D98}" dt="2019-05-10T13:41:46.755" v="91"/>
          <ac:picMkLst>
            <pc:docMk/>
            <pc:sldMk cId="3520300051" sldId="292"/>
            <ac:picMk id="11" creationId="{DB752D15-0A58-4C72-8570-2AA03EF65D83}"/>
          </ac:picMkLst>
        </pc:picChg>
      </pc:sldChg>
      <pc:sldChg chg="addSp delSp modSp">
        <pc:chgData name="Daniela Reyes" userId="S::dreyes@allivet.com::93685f7f-c5fe-462d-9751-8f2fa8261c6a" providerId="AD" clId="Web-{7265005B-A288-2AD4-2D56-3C92349B8D98}" dt="2019-05-10T13:43:11.507" v="104" actId="1076"/>
        <pc:sldMkLst>
          <pc:docMk/>
          <pc:sldMk cId="4038489762" sldId="293"/>
        </pc:sldMkLst>
        <pc:spChg chg="add del mod">
          <ac:chgData name="Daniela Reyes" userId="S::dreyes@allivet.com::93685f7f-c5fe-462d-9751-8f2fa8261c6a" providerId="AD" clId="Web-{7265005B-A288-2AD4-2D56-3C92349B8D98}" dt="2019-05-10T13:43:08.070" v="103"/>
          <ac:spMkLst>
            <pc:docMk/>
            <pc:sldMk cId="4038489762" sldId="293"/>
            <ac:spMk id="5" creationId="{303B8CE5-523E-4468-B79B-A8946ED0579E}"/>
          </ac:spMkLst>
        </pc:spChg>
        <pc:picChg chg="add mod ord">
          <ac:chgData name="Daniela Reyes" userId="S::dreyes@allivet.com::93685f7f-c5fe-462d-9751-8f2fa8261c6a" providerId="AD" clId="Web-{7265005B-A288-2AD4-2D56-3C92349B8D98}" dt="2019-05-10T13:43:11.507" v="104" actId="1076"/>
          <ac:picMkLst>
            <pc:docMk/>
            <pc:sldMk cId="4038489762" sldId="293"/>
            <ac:picMk id="6" creationId="{A283BF06-EE53-4781-8EBA-10DAB2518E92}"/>
          </ac:picMkLst>
        </pc:picChg>
        <pc:picChg chg="del">
          <ac:chgData name="Daniela Reyes" userId="S::dreyes@allivet.com::93685f7f-c5fe-462d-9751-8f2fa8261c6a" providerId="AD" clId="Web-{7265005B-A288-2AD4-2D56-3C92349B8D98}" dt="2019-05-10T13:42:59.116" v="96"/>
          <ac:picMkLst>
            <pc:docMk/>
            <pc:sldMk cId="4038489762" sldId="293"/>
            <ac:picMk id="11266" creationId="{088277BA-3441-4C44-8EBE-CFE93FB03ED6}"/>
          </ac:picMkLst>
        </pc:picChg>
      </pc:sldChg>
      <pc:sldChg chg="addSp delSp modSp">
        <pc:chgData name="Daniela Reyes" userId="S::dreyes@allivet.com::93685f7f-c5fe-462d-9751-8f2fa8261c6a" providerId="AD" clId="Web-{7265005B-A288-2AD4-2D56-3C92349B8D98}" dt="2019-05-10T13:30:12.361" v="49" actId="1076"/>
        <pc:sldMkLst>
          <pc:docMk/>
          <pc:sldMk cId="1349407626" sldId="294"/>
        </pc:sldMkLst>
        <pc:spChg chg="add del mod">
          <ac:chgData name="Daniela Reyes" userId="S::dreyes@allivet.com::93685f7f-c5fe-462d-9751-8f2fa8261c6a" providerId="AD" clId="Web-{7265005B-A288-2AD4-2D56-3C92349B8D98}" dt="2019-05-10T13:30:04.689" v="45"/>
          <ac:spMkLst>
            <pc:docMk/>
            <pc:sldMk cId="1349407626" sldId="294"/>
            <ac:spMk id="5" creationId="{7A5EE568-2736-45B6-B1E7-CD9BA9DBA082}"/>
          </ac:spMkLst>
        </pc:spChg>
        <pc:spChg chg="mod">
          <ac:chgData name="Daniela Reyes" userId="S::dreyes@allivet.com::93685f7f-c5fe-462d-9751-8f2fa8261c6a" providerId="AD" clId="Web-{7265005B-A288-2AD4-2D56-3C92349B8D98}" dt="2019-05-10T13:28:57.624" v="43" actId="14100"/>
          <ac:spMkLst>
            <pc:docMk/>
            <pc:sldMk cId="1349407626" sldId="294"/>
            <ac:spMk id="6" creationId="{8B607702-A146-488C-B71A-C906AEB3416F}"/>
          </ac:spMkLst>
        </pc:spChg>
        <pc:picChg chg="del">
          <ac:chgData name="Daniela Reyes" userId="S::dreyes@allivet.com::93685f7f-c5fe-462d-9751-8f2fa8261c6a" providerId="AD" clId="Web-{7265005B-A288-2AD4-2D56-3C92349B8D98}" dt="2019-05-10T13:30:04.470" v="44"/>
          <ac:picMkLst>
            <pc:docMk/>
            <pc:sldMk cId="1349407626" sldId="294"/>
            <ac:picMk id="7" creationId="{E81D8CA5-D39F-4CB4-8B75-19F7E173DA57}"/>
          </ac:picMkLst>
        </pc:picChg>
        <pc:picChg chg="add mod ord">
          <ac:chgData name="Daniela Reyes" userId="S::dreyes@allivet.com::93685f7f-c5fe-462d-9751-8f2fa8261c6a" providerId="AD" clId="Web-{7265005B-A288-2AD4-2D56-3C92349B8D98}" dt="2019-05-10T13:30:12.361" v="49" actId="1076"/>
          <ac:picMkLst>
            <pc:docMk/>
            <pc:sldMk cId="1349407626" sldId="294"/>
            <ac:picMk id="9" creationId="{A5AE60E0-0466-4221-A117-B3356066807B}"/>
          </ac:picMkLst>
        </pc:picChg>
      </pc:sldChg>
      <pc:sldChg chg="modSp">
        <pc:chgData name="Daniela Reyes" userId="S::dreyes@allivet.com::93685f7f-c5fe-462d-9751-8f2fa8261c6a" providerId="AD" clId="Web-{7265005B-A288-2AD4-2D56-3C92349B8D98}" dt="2019-05-10T13:25:55.463" v="28" actId="20577"/>
        <pc:sldMkLst>
          <pc:docMk/>
          <pc:sldMk cId="4093739480" sldId="299"/>
        </pc:sldMkLst>
        <pc:spChg chg="mod">
          <ac:chgData name="Daniela Reyes" userId="S::dreyes@allivet.com::93685f7f-c5fe-462d-9751-8f2fa8261c6a" providerId="AD" clId="Web-{7265005B-A288-2AD4-2D56-3C92349B8D98}" dt="2019-05-10T13:25:55.463" v="28" actId="20577"/>
          <ac:spMkLst>
            <pc:docMk/>
            <pc:sldMk cId="4093739480" sldId="299"/>
            <ac:spMk id="3" creationId="{00000000-0000-0000-0000-000000000000}"/>
          </ac:spMkLst>
        </pc:spChg>
      </pc:sldChg>
      <pc:sldChg chg="modSp">
        <pc:chgData name="Daniela Reyes" userId="S::dreyes@allivet.com::93685f7f-c5fe-462d-9751-8f2fa8261c6a" providerId="AD" clId="Web-{7265005B-A288-2AD4-2D56-3C92349B8D98}" dt="2019-05-10T13:25:12.805" v="14" actId="20577"/>
        <pc:sldMkLst>
          <pc:docMk/>
          <pc:sldMk cId="2193486928" sldId="301"/>
        </pc:sldMkLst>
        <pc:spChg chg="mod">
          <ac:chgData name="Daniela Reyes" userId="S::dreyes@allivet.com::93685f7f-c5fe-462d-9751-8f2fa8261c6a" providerId="AD" clId="Web-{7265005B-A288-2AD4-2D56-3C92349B8D98}" dt="2019-05-10T13:25:12.805" v="14" actId="20577"/>
          <ac:spMkLst>
            <pc:docMk/>
            <pc:sldMk cId="2193486928" sldId="301"/>
            <ac:spMk id="3" creationId="{00000000-0000-0000-0000-000000000000}"/>
          </ac:spMkLst>
        </pc:spChg>
      </pc:sldChg>
      <pc:sldChg chg="modSp">
        <pc:chgData name="Daniela Reyes" userId="S::dreyes@allivet.com::93685f7f-c5fe-462d-9751-8f2fa8261c6a" providerId="AD" clId="Web-{7265005B-A288-2AD4-2D56-3C92349B8D98}" dt="2019-05-10T13:24:53.305" v="10" actId="20577"/>
        <pc:sldMkLst>
          <pc:docMk/>
          <pc:sldMk cId="1997540300" sldId="302"/>
        </pc:sldMkLst>
        <pc:spChg chg="mod">
          <ac:chgData name="Daniela Reyes" userId="S::dreyes@allivet.com::93685f7f-c5fe-462d-9751-8f2fa8261c6a" providerId="AD" clId="Web-{7265005B-A288-2AD4-2D56-3C92349B8D98}" dt="2019-05-10T13:24:53.305" v="10" actId="20577"/>
          <ac:spMkLst>
            <pc:docMk/>
            <pc:sldMk cId="1997540300" sldId="302"/>
            <ac:spMk id="3" creationId="{00000000-0000-0000-0000-000000000000}"/>
          </ac:spMkLst>
        </pc:spChg>
      </pc:sldChg>
      <pc:sldChg chg="addSp delSp modSp">
        <pc:chgData name="Daniela Reyes" userId="S::dreyes@allivet.com::93685f7f-c5fe-462d-9751-8f2fa8261c6a" providerId="AD" clId="Web-{7265005B-A288-2AD4-2D56-3C92349B8D98}" dt="2019-05-10T13:33:33.319" v="59" actId="1076"/>
        <pc:sldMkLst>
          <pc:docMk/>
          <pc:sldMk cId="148438992" sldId="306"/>
        </pc:sldMkLst>
        <pc:spChg chg="mod">
          <ac:chgData name="Daniela Reyes" userId="S::dreyes@allivet.com::93685f7f-c5fe-462d-9751-8f2fa8261c6a" providerId="AD" clId="Web-{7265005B-A288-2AD4-2D56-3C92349B8D98}" dt="2019-05-10T13:32:07.317" v="54" actId="14100"/>
          <ac:spMkLst>
            <pc:docMk/>
            <pc:sldMk cId="148438992" sldId="306"/>
            <ac:spMk id="3" creationId="{00000000-0000-0000-0000-000000000000}"/>
          </ac:spMkLst>
        </pc:spChg>
        <pc:spChg chg="add del mod">
          <ac:chgData name="Daniela Reyes" userId="S::dreyes@allivet.com::93685f7f-c5fe-462d-9751-8f2fa8261c6a" providerId="AD" clId="Web-{7265005B-A288-2AD4-2D56-3C92349B8D98}" dt="2019-05-10T13:33:21.819" v="56"/>
          <ac:spMkLst>
            <pc:docMk/>
            <pc:sldMk cId="148438992" sldId="306"/>
            <ac:spMk id="5" creationId="{22740FFE-E21A-4326-9ACC-E091C89DA196}"/>
          </ac:spMkLst>
        </pc:spChg>
        <pc:picChg chg="add mod ord">
          <ac:chgData name="Daniela Reyes" userId="S::dreyes@allivet.com::93685f7f-c5fe-462d-9751-8f2fa8261c6a" providerId="AD" clId="Web-{7265005B-A288-2AD4-2D56-3C92349B8D98}" dt="2019-05-10T13:33:33.319" v="59" actId="1076"/>
          <ac:picMkLst>
            <pc:docMk/>
            <pc:sldMk cId="148438992" sldId="306"/>
            <ac:picMk id="6" creationId="{6C38DD49-D725-408B-BFE6-0131086CE62B}"/>
          </ac:picMkLst>
        </pc:picChg>
        <pc:picChg chg="del">
          <ac:chgData name="Daniela Reyes" userId="S::dreyes@allivet.com::93685f7f-c5fe-462d-9751-8f2fa8261c6a" providerId="AD" clId="Web-{7265005B-A288-2AD4-2D56-3C92349B8D98}" dt="2019-05-10T13:33:20.256" v="55"/>
          <ac:picMkLst>
            <pc:docMk/>
            <pc:sldMk cId="148438992" sldId="306"/>
            <ac:picMk id="7" creationId="{D73EBFA1-C536-47C2-AC76-FDC895AA7B64}"/>
          </ac:picMkLst>
        </pc:picChg>
      </pc:sldChg>
      <pc:sldChg chg="addSp delSp modSp">
        <pc:chgData name="Daniela Reyes" userId="S::dreyes@allivet.com::93685f7f-c5fe-462d-9751-8f2fa8261c6a" providerId="AD" clId="Web-{7265005B-A288-2AD4-2D56-3C92349B8D98}" dt="2019-05-10T13:38:55.547" v="89" actId="1076"/>
        <pc:sldMkLst>
          <pc:docMk/>
          <pc:sldMk cId="212384021" sldId="308"/>
        </pc:sldMkLst>
        <pc:spChg chg="add del mod">
          <ac:chgData name="Daniela Reyes" userId="S::dreyes@allivet.com::93685f7f-c5fe-462d-9751-8f2fa8261c6a" providerId="AD" clId="Web-{7265005B-A288-2AD4-2D56-3C92349B8D98}" dt="2019-05-10T13:38:47.797" v="86"/>
          <ac:spMkLst>
            <pc:docMk/>
            <pc:sldMk cId="212384021" sldId="308"/>
            <ac:spMk id="6" creationId="{CCBF48F7-4DAF-45BF-903C-E735D138BDCD}"/>
          </ac:spMkLst>
        </pc:spChg>
        <pc:picChg chg="add mod ord modCrop">
          <ac:chgData name="Daniela Reyes" userId="S::dreyes@allivet.com::93685f7f-c5fe-462d-9751-8f2fa8261c6a" providerId="AD" clId="Web-{7265005B-A288-2AD4-2D56-3C92349B8D98}" dt="2019-05-10T13:38:55.547" v="89" actId="1076"/>
          <ac:picMkLst>
            <pc:docMk/>
            <pc:sldMk cId="212384021" sldId="308"/>
            <ac:picMk id="7" creationId="{1C1921DC-4323-4CCA-98D3-222469F98FE7}"/>
          </ac:picMkLst>
        </pc:picChg>
        <pc:picChg chg="del">
          <ac:chgData name="Daniela Reyes" userId="S::dreyes@allivet.com::93685f7f-c5fe-462d-9751-8f2fa8261c6a" providerId="AD" clId="Web-{7265005B-A288-2AD4-2D56-3C92349B8D98}" dt="2019-05-10T13:38:38.437" v="78"/>
          <ac:picMkLst>
            <pc:docMk/>
            <pc:sldMk cId="212384021" sldId="308"/>
            <ac:picMk id="8" creationId="{C426D58A-DC0D-465A-8249-B5BB17701B9D}"/>
          </ac:picMkLst>
        </pc:picChg>
      </pc:sldChg>
      <pc:sldChg chg="addSp delSp modSp">
        <pc:chgData name="Daniela Reyes" userId="S::dreyes@allivet.com::93685f7f-c5fe-462d-9751-8f2fa8261c6a" providerId="AD" clId="Web-{7265005B-A288-2AD4-2D56-3C92349B8D98}" dt="2019-05-10T13:37:32.451" v="77" actId="1076"/>
        <pc:sldMkLst>
          <pc:docMk/>
          <pc:sldMk cId="4277608067" sldId="309"/>
        </pc:sldMkLst>
        <pc:spChg chg="mod">
          <ac:chgData name="Daniela Reyes" userId="S::dreyes@allivet.com::93685f7f-c5fe-462d-9751-8f2fa8261c6a" providerId="AD" clId="Web-{7265005B-A288-2AD4-2D56-3C92349B8D98}" dt="2019-05-10T13:33:43.507" v="62" actId="20577"/>
          <ac:spMkLst>
            <pc:docMk/>
            <pc:sldMk cId="4277608067" sldId="309"/>
            <ac:spMk id="3" creationId="{00000000-0000-0000-0000-000000000000}"/>
          </ac:spMkLst>
        </pc:spChg>
        <pc:spChg chg="add del mod">
          <ac:chgData name="Daniela Reyes" userId="S::dreyes@allivet.com::93685f7f-c5fe-462d-9751-8f2fa8261c6a" providerId="AD" clId="Web-{7265005B-A288-2AD4-2D56-3C92349B8D98}" dt="2019-05-10T13:34:31.665" v="65"/>
          <ac:spMkLst>
            <pc:docMk/>
            <pc:sldMk cId="4277608067" sldId="309"/>
            <ac:spMk id="6" creationId="{F0DDD3DB-BB9D-4345-9052-C2AFDA3F160F}"/>
          </ac:spMkLst>
        </pc:spChg>
        <pc:spChg chg="add del mod">
          <ac:chgData name="Daniela Reyes" userId="S::dreyes@allivet.com::93685f7f-c5fe-462d-9751-8f2fa8261c6a" providerId="AD" clId="Web-{7265005B-A288-2AD4-2D56-3C92349B8D98}" dt="2019-05-10T13:36:17.230" v="70"/>
          <ac:spMkLst>
            <pc:docMk/>
            <pc:sldMk cId="4277608067" sldId="309"/>
            <ac:spMk id="10" creationId="{21B96BC0-5361-4BAB-92DA-7771DF4A62C2}"/>
          </ac:spMkLst>
        </pc:spChg>
        <pc:spChg chg="add del mod">
          <ac:chgData name="Daniela Reyes" userId="S::dreyes@allivet.com::93685f7f-c5fe-462d-9751-8f2fa8261c6a" providerId="AD" clId="Web-{7265005B-A288-2AD4-2D56-3C92349B8D98}" dt="2019-05-10T13:37:25.904" v="74"/>
          <ac:spMkLst>
            <pc:docMk/>
            <pc:sldMk cId="4277608067" sldId="309"/>
            <ac:spMk id="14" creationId="{8D52A138-2342-4FF5-984E-44726C5677B7}"/>
          </ac:spMkLst>
        </pc:spChg>
        <pc:picChg chg="add del mod ord modCrop">
          <ac:chgData name="Daniela Reyes" userId="S::dreyes@allivet.com::93685f7f-c5fe-462d-9751-8f2fa8261c6a" providerId="AD" clId="Web-{7265005B-A288-2AD4-2D56-3C92349B8D98}" dt="2019-05-10T13:36:15.886" v="69"/>
          <ac:picMkLst>
            <pc:docMk/>
            <pc:sldMk cId="4277608067" sldId="309"/>
            <ac:picMk id="7" creationId="{633FD7C0-2695-4D3F-AF8B-9DDF8767B21C}"/>
          </ac:picMkLst>
        </pc:picChg>
        <pc:picChg chg="add del mod ord">
          <ac:chgData name="Daniela Reyes" userId="S::dreyes@allivet.com::93685f7f-c5fe-462d-9751-8f2fa8261c6a" providerId="AD" clId="Web-{7265005B-A288-2AD4-2D56-3C92349B8D98}" dt="2019-05-10T13:37:24.279" v="73"/>
          <ac:picMkLst>
            <pc:docMk/>
            <pc:sldMk cId="4277608067" sldId="309"/>
            <ac:picMk id="11" creationId="{0E676BD2-F122-4F5A-922D-0FF946E75DBA}"/>
          </ac:picMkLst>
        </pc:picChg>
        <pc:picChg chg="add mod ord">
          <ac:chgData name="Daniela Reyes" userId="S::dreyes@allivet.com::93685f7f-c5fe-462d-9751-8f2fa8261c6a" providerId="AD" clId="Web-{7265005B-A288-2AD4-2D56-3C92349B8D98}" dt="2019-05-10T13:37:32.451" v="77" actId="1076"/>
          <ac:picMkLst>
            <pc:docMk/>
            <pc:sldMk cId="4277608067" sldId="309"/>
            <ac:picMk id="15" creationId="{4CFBD9FD-974D-4FDE-955D-8D9795C6DC90}"/>
          </ac:picMkLst>
        </pc:picChg>
        <pc:picChg chg="del">
          <ac:chgData name="Daniela Reyes" userId="S::dreyes@allivet.com::93685f7f-c5fe-462d-9751-8f2fa8261c6a" providerId="AD" clId="Web-{7265005B-A288-2AD4-2D56-3C92349B8D98}" dt="2019-05-10T13:34:29.243" v="64"/>
          <ac:picMkLst>
            <pc:docMk/>
            <pc:sldMk cId="4277608067" sldId="309"/>
            <ac:picMk id="2050" creationId="{A99B6DD3-DDE0-4403-AB80-5EFF72A01FE5}"/>
          </ac:picMkLst>
        </pc:picChg>
      </pc:sldChg>
      <pc:sldChg chg="addSp delSp modSp">
        <pc:chgData name="Daniela Reyes" userId="S::dreyes@allivet.com::93685f7f-c5fe-462d-9751-8f2fa8261c6a" providerId="AD" clId="Web-{7265005B-A288-2AD4-2D56-3C92349B8D98}" dt="2019-05-10T13:24:10.710" v="6" actId="20577"/>
        <pc:sldMkLst>
          <pc:docMk/>
          <pc:sldMk cId="896693236" sldId="311"/>
        </pc:sldMkLst>
        <pc:spChg chg="mod">
          <ac:chgData name="Daniela Reyes" userId="S::dreyes@allivet.com::93685f7f-c5fe-462d-9751-8f2fa8261c6a" providerId="AD" clId="Web-{7265005B-A288-2AD4-2D56-3C92349B8D98}" dt="2019-05-10T13:24:10.710" v="6" actId="20577"/>
          <ac:spMkLst>
            <pc:docMk/>
            <pc:sldMk cId="896693236" sldId="311"/>
            <ac:spMk id="3" creationId="{00000000-0000-0000-0000-000000000000}"/>
          </ac:spMkLst>
        </pc:spChg>
        <pc:spChg chg="add del mod">
          <ac:chgData name="Daniela Reyes" userId="S::dreyes@allivet.com::93685f7f-c5fe-462d-9751-8f2fa8261c6a" providerId="AD" clId="Web-{7265005B-A288-2AD4-2D56-3C92349B8D98}" dt="2019-05-10T13:24:00.663" v="1"/>
          <ac:spMkLst>
            <pc:docMk/>
            <pc:sldMk cId="896693236" sldId="311"/>
            <ac:spMk id="6" creationId="{47F5BA7E-1795-42E2-99F5-D7C5F9ED89F9}"/>
          </ac:spMkLst>
        </pc:spChg>
        <pc:picChg chg="add mod ord">
          <ac:chgData name="Daniela Reyes" userId="S::dreyes@allivet.com::93685f7f-c5fe-462d-9751-8f2fa8261c6a" providerId="AD" clId="Web-{7265005B-A288-2AD4-2D56-3C92349B8D98}" dt="2019-05-10T13:24:04.601" v="3" actId="1076"/>
          <ac:picMkLst>
            <pc:docMk/>
            <pc:sldMk cId="896693236" sldId="311"/>
            <ac:picMk id="7" creationId="{AA92240E-4D83-40A3-BA9E-5E9640283E25}"/>
          </ac:picMkLst>
        </pc:picChg>
        <pc:picChg chg="del">
          <ac:chgData name="Daniela Reyes" userId="S::dreyes@allivet.com::93685f7f-c5fe-462d-9751-8f2fa8261c6a" providerId="AD" clId="Web-{7265005B-A288-2AD4-2D56-3C92349B8D98}" dt="2019-05-10T13:23:57.335" v="0"/>
          <ac:picMkLst>
            <pc:docMk/>
            <pc:sldMk cId="896693236" sldId="311"/>
            <ac:picMk id="9" creationId="{43132559-5194-40BC-871E-8F70FE5FC9AF}"/>
          </ac:picMkLst>
        </pc:picChg>
      </pc:sldChg>
      <pc:sldChg chg="addSp delSp modSp">
        <pc:chgData name="Daniela Reyes" userId="S::dreyes@allivet.com::93685f7f-c5fe-462d-9751-8f2fa8261c6a" providerId="AD" clId="Web-{7265005B-A288-2AD4-2D56-3C92349B8D98}" dt="2019-05-10T13:28:35.108" v="38" actId="1076"/>
        <pc:sldMkLst>
          <pc:docMk/>
          <pc:sldMk cId="3866038179" sldId="313"/>
        </pc:sldMkLst>
        <pc:spChg chg="add del mod">
          <ac:chgData name="Daniela Reyes" userId="S::dreyes@allivet.com::93685f7f-c5fe-462d-9751-8f2fa8261c6a" providerId="AD" clId="Web-{7265005B-A288-2AD4-2D56-3C92349B8D98}" dt="2019-05-10T13:28:06.545" v="31"/>
          <ac:spMkLst>
            <pc:docMk/>
            <pc:sldMk cId="3866038179" sldId="313"/>
            <ac:spMk id="4" creationId="{CC256098-0C1A-499E-9FFD-CA17DAB4AFD5}"/>
          </ac:spMkLst>
        </pc:spChg>
        <pc:spChg chg="mod">
          <ac:chgData name="Daniela Reyes" userId="S::dreyes@allivet.com::93685f7f-c5fe-462d-9751-8f2fa8261c6a" providerId="AD" clId="Web-{7265005B-A288-2AD4-2D56-3C92349B8D98}" dt="2019-05-10T13:28:32.373" v="37" actId="1076"/>
          <ac:spMkLst>
            <pc:docMk/>
            <pc:sldMk cId="3866038179" sldId="313"/>
            <ac:spMk id="5" creationId="{F81E7972-803B-4A6C-82E2-9B4A789C59A6}"/>
          </ac:spMkLst>
        </pc:spChg>
        <pc:picChg chg="add mod ord">
          <ac:chgData name="Daniela Reyes" userId="S::dreyes@allivet.com::93685f7f-c5fe-462d-9751-8f2fa8261c6a" providerId="AD" clId="Web-{7265005B-A288-2AD4-2D56-3C92349B8D98}" dt="2019-05-10T13:28:35.108" v="38" actId="1076"/>
          <ac:picMkLst>
            <pc:docMk/>
            <pc:sldMk cId="3866038179" sldId="313"/>
            <ac:picMk id="6" creationId="{B5278330-E7A2-43D2-A8B3-59D2725CC3DE}"/>
          </ac:picMkLst>
        </pc:picChg>
        <pc:picChg chg="del">
          <ac:chgData name="Daniela Reyes" userId="S::dreyes@allivet.com::93685f7f-c5fe-462d-9751-8f2fa8261c6a" providerId="AD" clId="Web-{7265005B-A288-2AD4-2D56-3C92349B8D98}" dt="2019-05-10T13:28:03.045" v="30"/>
          <ac:picMkLst>
            <pc:docMk/>
            <pc:sldMk cId="3866038179" sldId="313"/>
            <ac:picMk id="8" creationId="{25C223F3-1375-42AB-AE58-3B0EBF480B5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A9BCE0C-CD74-4A59-802C-6D2F8C15331A}" type="datetimeFigureOut">
              <a:rPr lang="en-US" smtClean="0"/>
              <a:t>5/10/2019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798501B-77B5-4365-9881-C6E19A3C1E42}" type="slidenum">
              <a:rPr lang="en-US" smtClean="0"/>
              <a:t>‹#›</a:t>
            </a:fld>
            <a:endParaRPr lang="en-US"/>
          </a:p>
        </p:txBody>
      </p:sp>
    </p:spTree>
    <p:extLst>
      <p:ext uri="{BB962C8B-B14F-4D97-AF65-F5344CB8AC3E}">
        <p14:creationId xmlns:p14="http://schemas.microsoft.com/office/powerpoint/2010/main" val="28514561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4FDEA8-CBB8-46CC-9562-028963DBC55A}" type="datetimeFigureOut">
              <a:rPr lang="en-US" smtClean="0"/>
              <a:t>5/10/2019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8BD8E7-1312-41F3-99C4-6DA5AF891969}" type="slidenum">
              <a:rPr lang="en-US" smtClean="0"/>
              <a:t>‹#›</a:t>
            </a:fld>
            <a:endParaRPr lang="en-US"/>
          </a:p>
        </p:txBody>
      </p:sp>
    </p:spTree>
    <p:extLst>
      <p:ext uri="{BB962C8B-B14F-4D97-AF65-F5344CB8AC3E}">
        <p14:creationId xmlns:p14="http://schemas.microsoft.com/office/powerpoint/2010/main" val="2892084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8BD8E7-1312-41F3-99C4-6DA5AF891969}" type="slidenum">
              <a:rPr lang="en-US" smtClean="0"/>
              <a:t>1</a:t>
            </a:fld>
            <a:endParaRPr lang="en-US"/>
          </a:p>
        </p:txBody>
      </p:sp>
    </p:spTree>
    <p:extLst>
      <p:ext uri="{BB962C8B-B14F-4D97-AF65-F5344CB8AC3E}">
        <p14:creationId xmlns:p14="http://schemas.microsoft.com/office/powerpoint/2010/main" val="42111124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8BD8E7-1312-41F3-99C4-6DA5AF891969}" type="slidenum">
              <a:rPr lang="en-US" smtClean="0"/>
              <a:t>14</a:t>
            </a:fld>
            <a:endParaRPr lang="en-US"/>
          </a:p>
        </p:txBody>
      </p:sp>
    </p:spTree>
    <p:extLst>
      <p:ext uri="{BB962C8B-B14F-4D97-AF65-F5344CB8AC3E}">
        <p14:creationId xmlns:p14="http://schemas.microsoft.com/office/powerpoint/2010/main" val="1314969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Exercise:</a:t>
            </a:r>
          </a:p>
          <a:p>
            <a:endParaRPr lang="en-US"/>
          </a:p>
          <a:p>
            <a:r>
              <a:rPr lang="en-US"/>
              <a:t>Break up in small groups and have the agents take turns telling each other about what they did last weekend. The person listening should be asking clarifying questions along the way and at the end should be able to provide an accurate synopsis of their partners weekend. Have them rate each other on how well they did. Watch for body language that shows engagement with each other. </a:t>
            </a:r>
          </a:p>
        </p:txBody>
      </p:sp>
      <p:sp>
        <p:nvSpPr>
          <p:cNvPr id="4" name="Slide Number Placeholder 3"/>
          <p:cNvSpPr>
            <a:spLocks noGrp="1"/>
          </p:cNvSpPr>
          <p:nvPr>
            <p:ph type="sldNum" sz="quarter" idx="10"/>
          </p:nvPr>
        </p:nvSpPr>
        <p:spPr/>
        <p:txBody>
          <a:bodyPr/>
          <a:lstStyle/>
          <a:p>
            <a:fld id="{FC8BD8E7-1312-41F3-99C4-6DA5AF891969}" type="slidenum">
              <a:rPr lang="en-US" smtClean="0"/>
              <a:t>16</a:t>
            </a:fld>
            <a:endParaRPr lang="en-US"/>
          </a:p>
        </p:txBody>
      </p:sp>
    </p:spTree>
    <p:extLst>
      <p:ext uri="{BB962C8B-B14F-4D97-AF65-F5344CB8AC3E}">
        <p14:creationId xmlns:p14="http://schemas.microsoft.com/office/powerpoint/2010/main" val="5707315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first two statements are good to relate to a frustrating situation</a:t>
            </a:r>
          </a:p>
          <a:p>
            <a:r>
              <a:rPr lang="en-US"/>
              <a:t>The third statement is best used when a customer is expressing dissatisfaction with an obvious mistake on our part. Affirming they are correct is the first step to calming them down and winning them over.</a:t>
            </a:r>
          </a:p>
          <a:p>
            <a:r>
              <a:rPr lang="en-US"/>
              <a:t>The last statement is an example of how to address the passing of a pet. </a:t>
            </a:r>
          </a:p>
          <a:p>
            <a:endParaRPr lang="en-US"/>
          </a:p>
          <a:p>
            <a:r>
              <a:rPr lang="en-US"/>
              <a:t>Exercise:</a:t>
            </a:r>
          </a:p>
          <a:p>
            <a:r>
              <a:rPr lang="en-US"/>
              <a:t>Give students scenarios and have them respond using their own empathy statements. </a:t>
            </a:r>
          </a:p>
        </p:txBody>
      </p:sp>
      <p:sp>
        <p:nvSpPr>
          <p:cNvPr id="4" name="Slide Number Placeholder 3"/>
          <p:cNvSpPr>
            <a:spLocks noGrp="1"/>
          </p:cNvSpPr>
          <p:nvPr>
            <p:ph type="sldNum" sz="quarter" idx="10"/>
          </p:nvPr>
        </p:nvSpPr>
        <p:spPr/>
        <p:txBody>
          <a:bodyPr/>
          <a:lstStyle/>
          <a:p>
            <a:fld id="{FC8BD8E7-1312-41F3-99C4-6DA5AF891969}" type="slidenum">
              <a:rPr lang="en-US" smtClean="0"/>
              <a:t>18</a:t>
            </a:fld>
            <a:endParaRPr lang="en-US"/>
          </a:p>
        </p:txBody>
      </p:sp>
    </p:spTree>
    <p:extLst>
      <p:ext uri="{BB962C8B-B14F-4D97-AF65-F5344CB8AC3E}">
        <p14:creationId xmlns:p14="http://schemas.microsoft.com/office/powerpoint/2010/main" val="31542900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Exercise:</a:t>
            </a:r>
          </a:p>
          <a:p>
            <a:r>
              <a:rPr lang="en-US"/>
              <a:t>Give students scenarios and have them respond using their own empathy statements and give them feedback. </a:t>
            </a:r>
          </a:p>
          <a:p>
            <a:endParaRPr lang="en-US"/>
          </a:p>
        </p:txBody>
      </p:sp>
      <p:sp>
        <p:nvSpPr>
          <p:cNvPr id="4" name="Slide Number Placeholder 3"/>
          <p:cNvSpPr>
            <a:spLocks noGrp="1"/>
          </p:cNvSpPr>
          <p:nvPr>
            <p:ph type="sldNum" sz="quarter" idx="10"/>
          </p:nvPr>
        </p:nvSpPr>
        <p:spPr/>
        <p:txBody>
          <a:bodyPr/>
          <a:lstStyle/>
          <a:p>
            <a:fld id="{FC8BD8E7-1312-41F3-99C4-6DA5AF891969}" type="slidenum">
              <a:rPr lang="en-US" smtClean="0"/>
              <a:t>19</a:t>
            </a:fld>
            <a:endParaRPr lang="en-US"/>
          </a:p>
        </p:txBody>
      </p:sp>
    </p:spTree>
    <p:extLst>
      <p:ext uri="{BB962C8B-B14F-4D97-AF65-F5344CB8AC3E}">
        <p14:creationId xmlns:p14="http://schemas.microsoft.com/office/powerpoint/2010/main" val="2044091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Arizona State University School of Business conducted a study that showed an when a customer was offered and apology along with compensation they were satisfied with the outcome 74% of the time vs. 37% who were just offered compensation. </a:t>
            </a:r>
          </a:p>
        </p:txBody>
      </p:sp>
      <p:sp>
        <p:nvSpPr>
          <p:cNvPr id="4" name="Slide Number Placeholder 3"/>
          <p:cNvSpPr>
            <a:spLocks noGrp="1"/>
          </p:cNvSpPr>
          <p:nvPr>
            <p:ph type="sldNum" sz="quarter" idx="10"/>
          </p:nvPr>
        </p:nvSpPr>
        <p:spPr/>
        <p:txBody>
          <a:bodyPr/>
          <a:lstStyle/>
          <a:p>
            <a:fld id="{FC8BD8E7-1312-41F3-99C4-6DA5AF891969}" type="slidenum">
              <a:rPr lang="en-US" smtClean="0"/>
              <a:t>20</a:t>
            </a:fld>
            <a:endParaRPr lang="en-US"/>
          </a:p>
        </p:txBody>
      </p:sp>
    </p:spTree>
    <p:extLst>
      <p:ext uri="{BB962C8B-B14F-4D97-AF65-F5344CB8AC3E}">
        <p14:creationId xmlns:p14="http://schemas.microsoft.com/office/powerpoint/2010/main" val="13803522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Notes:</a:t>
            </a:r>
          </a:p>
          <a:p>
            <a:r>
              <a:rPr lang="en-US" err="1"/>
              <a:t>Arizone</a:t>
            </a:r>
            <a:r>
              <a:rPr lang="en-US"/>
              <a:t> </a:t>
            </a:r>
          </a:p>
        </p:txBody>
      </p:sp>
      <p:sp>
        <p:nvSpPr>
          <p:cNvPr id="4" name="Slide Number Placeholder 3"/>
          <p:cNvSpPr>
            <a:spLocks noGrp="1"/>
          </p:cNvSpPr>
          <p:nvPr>
            <p:ph type="sldNum" sz="quarter" idx="10"/>
          </p:nvPr>
        </p:nvSpPr>
        <p:spPr/>
        <p:txBody>
          <a:bodyPr/>
          <a:lstStyle/>
          <a:p>
            <a:fld id="{FC8BD8E7-1312-41F3-99C4-6DA5AF891969}" type="slidenum">
              <a:rPr lang="en-US" smtClean="0"/>
              <a:t>21</a:t>
            </a:fld>
            <a:endParaRPr lang="en-US"/>
          </a:p>
        </p:txBody>
      </p:sp>
    </p:spTree>
    <p:extLst>
      <p:ext uri="{BB962C8B-B14F-4D97-AF65-F5344CB8AC3E}">
        <p14:creationId xmlns:p14="http://schemas.microsoft.com/office/powerpoint/2010/main" val="22458261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Examples:</a:t>
            </a:r>
          </a:p>
          <a:p>
            <a:endParaRPr lang="en-US"/>
          </a:p>
          <a:p>
            <a:pPr marL="228600" indent="-228600">
              <a:buAutoNum type="arabicPeriod"/>
            </a:pPr>
            <a:r>
              <a:rPr lang="en-US"/>
              <a:t>“I’m sorry, this will never happen again!” we have no way to ensure anything with 10% certitude.</a:t>
            </a:r>
          </a:p>
          <a:p>
            <a:pPr marL="228600" indent="-228600">
              <a:buAutoNum type="arabicPeriod"/>
            </a:pPr>
            <a:r>
              <a:rPr lang="en-US"/>
              <a:t>“Our other customers haven’t experienced that” or “That couldn’t have happened.”</a:t>
            </a:r>
          </a:p>
          <a:p>
            <a:pPr marL="228600" indent="-228600">
              <a:buAutoNum type="arabicPeriod"/>
            </a:pPr>
            <a:r>
              <a:rPr lang="en-US"/>
              <a:t>Don’t blame other departments or the company who shipped the item. Don’t tell customers something isn’t a big deal, they are calling us so it is a big deal to them. Bottom line is we are here to represent the company and it’s processes on the whole and we must take ownership. IE “I’m sorry you didn’t get your package but we can’t control the Post Office.”</a:t>
            </a:r>
          </a:p>
          <a:p>
            <a:pPr marL="228600" indent="-228600">
              <a:buAutoNum type="arabicPeriod"/>
            </a:pPr>
            <a:r>
              <a:rPr lang="en-US"/>
              <a:t>Simple direct apologies work best. When we say sorry too often it loses it’s value. </a:t>
            </a:r>
          </a:p>
          <a:p>
            <a:pPr marL="228600" indent="-228600">
              <a:buAutoNum type="arabicPeriod"/>
            </a:pPr>
            <a:endParaRPr lang="en-US"/>
          </a:p>
          <a:p>
            <a:pPr marL="0" indent="0">
              <a:buNone/>
            </a:pPr>
            <a:r>
              <a:rPr lang="en-US"/>
              <a:t>Exercise:</a:t>
            </a:r>
          </a:p>
          <a:p>
            <a:pPr marL="0" indent="0">
              <a:buNone/>
            </a:pPr>
            <a:r>
              <a:rPr lang="en-US"/>
              <a:t>Present situations to the class and have them respond with an appropriate apology. They should be displaying the first three steps of the HEART method when doing so. </a:t>
            </a:r>
          </a:p>
        </p:txBody>
      </p:sp>
      <p:sp>
        <p:nvSpPr>
          <p:cNvPr id="4" name="Slide Number Placeholder 3"/>
          <p:cNvSpPr>
            <a:spLocks noGrp="1"/>
          </p:cNvSpPr>
          <p:nvPr>
            <p:ph type="sldNum" sz="quarter" idx="10"/>
          </p:nvPr>
        </p:nvSpPr>
        <p:spPr/>
        <p:txBody>
          <a:bodyPr/>
          <a:lstStyle/>
          <a:p>
            <a:fld id="{FC8BD8E7-1312-41F3-99C4-6DA5AF891969}" type="slidenum">
              <a:rPr lang="en-US" smtClean="0"/>
              <a:t>22</a:t>
            </a:fld>
            <a:endParaRPr lang="en-US"/>
          </a:p>
        </p:txBody>
      </p:sp>
    </p:spTree>
    <p:extLst>
      <p:ext uri="{BB962C8B-B14F-4D97-AF65-F5344CB8AC3E}">
        <p14:creationId xmlns:p14="http://schemas.microsoft.com/office/powerpoint/2010/main" val="2048876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8BD8E7-1312-41F3-99C4-6DA5AF891969}" type="slidenum">
              <a:rPr lang="en-US" smtClean="0"/>
              <a:t>23</a:t>
            </a:fld>
            <a:endParaRPr lang="en-US"/>
          </a:p>
        </p:txBody>
      </p:sp>
    </p:spTree>
    <p:extLst>
      <p:ext uri="{BB962C8B-B14F-4D97-AF65-F5344CB8AC3E}">
        <p14:creationId xmlns:p14="http://schemas.microsoft.com/office/powerpoint/2010/main" val="9039109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8BD8E7-1312-41F3-99C4-6DA5AF891969}" type="slidenum">
              <a:rPr lang="en-US" smtClean="0"/>
              <a:t>24</a:t>
            </a:fld>
            <a:endParaRPr lang="en-US"/>
          </a:p>
        </p:txBody>
      </p:sp>
    </p:spTree>
    <p:extLst>
      <p:ext uri="{BB962C8B-B14F-4D97-AF65-F5344CB8AC3E}">
        <p14:creationId xmlns:p14="http://schemas.microsoft.com/office/powerpoint/2010/main" val="695271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8BD8E7-1312-41F3-99C4-6DA5AF891969}" type="slidenum">
              <a:rPr lang="en-US" smtClean="0"/>
              <a:t>26</a:t>
            </a:fld>
            <a:endParaRPr lang="en-US"/>
          </a:p>
        </p:txBody>
      </p:sp>
    </p:spTree>
    <p:extLst>
      <p:ext uri="{BB962C8B-B14F-4D97-AF65-F5344CB8AC3E}">
        <p14:creationId xmlns:p14="http://schemas.microsoft.com/office/powerpoint/2010/main" val="2801654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are the four values that help shape the customer care culture at </a:t>
            </a:r>
            <a:r>
              <a:rPr lang="en-US" err="1"/>
              <a:t>Allivet</a:t>
            </a:r>
            <a:endParaRPr lang="en-US"/>
          </a:p>
        </p:txBody>
      </p:sp>
      <p:sp>
        <p:nvSpPr>
          <p:cNvPr id="4" name="Slide Number Placeholder 3"/>
          <p:cNvSpPr>
            <a:spLocks noGrp="1"/>
          </p:cNvSpPr>
          <p:nvPr>
            <p:ph type="sldNum" sz="quarter" idx="10"/>
          </p:nvPr>
        </p:nvSpPr>
        <p:spPr/>
        <p:txBody>
          <a:bodyPr/>
          <a:lstStyle/>
          <a:p>
            <a:fld id="{FC8BD8E7-1312-41F3-99C4-6DA5AF891969}" type="slidenum">
              <a:rPr lang="en-US" smtClean="0"/>
              <a:t>3</a:t>
            </a:fld>
            <a:endParaRPr lang="en-US"/>
          </a:p>
        </p:txBody>
      </p:sp>
    </p:spTree>
    <p:extLst>
      <p:ext uri="{BB962C8B-B14F-4D97-AF65-F5344CB8AC3E}">
        <p14:creationId xmlns:p14="http://schemas.microsoft.com/office/powerpoint/2010/main" val="3992272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Being pleasant, polite and taking ownership of a problem will go a long way in winning over the most difficult customers. </a:t>
            </a:r>
          </a:p>
        </p:txBody>
      </p:sp>
      <p:sp>
        <p:nvSpPr>
          <p:cNvPr id="4" name="Slide Number Placeholder 3"/>
          <p:cNvSpPr>
            <a:spLocks noGrp="1"/>
          </p:cNvSpPr>
          <p:nvPr>
            <p:ph type="sldNum" sz="quarter" idx="10"/>
          </p:nvPr>
        </p:nvSpPr>
        <p:spPr/>
        <p:txBody>
          <a:bodyPr/>
          <a:lstStyle/>
          <a:p>
            <a:fld id="{FC8BD8E7-1312-41F3-99C4-6DA5AF891969}" type="slidenum">
              <a:rPr lang="en-US" smtClean="0"/>
              <a:t>30</a:t>
            </a:fld>
            <a:endParaRPr lang="en-US"/>
          </a:p>
        </p:txBody>
      </p:sp>
    </p:spTree>
    <p:extLst>
      <p:ext uri="{BB962C8B-B14F-4D97-AF65-F5344CB8AC3E}">
        <p14:creationId xmlns:p14="http://schemas.microsoft.com/office/powerpoint/2010/main" val="34558637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Being pleasant, polite and taking ownership of a problem will go a long way in winning over the most difficult customers. </a:t>
            </a:r>
          </a:p>
        </p:txBody>
      </p:sp>
      <p:sp>
        <p:nvSpPr>
          <p:cNvPr id="4" name="Slide Number Placeholder 3"/>
          <p:cNvSpPr>
            <a:spLocks noGrp="1"/>
          </p:cNvSpPr>
          <p:nvPr>
            <p:ph type="sldNum" sz="quarter" idx="10"/>
          </p:nvPr>
        </p:nvSpPr>
        <p:spPr/>
        <p:txBody>
          <a:bodyPr/>
          <a:lstStyle/>
          <a:p>
            <a:fld id="{FC8BD8E7-1312-41F3-99C4-6DA5AF891969}" type="slidenum">
              <a:rPr lang="en-US" smtClean="0"/>
              <a:t>31</a:t>
            </a:fld>
            <a:endParaRPr lang="en-US"/>
          </a:p>
        </p:txBody>
      </p:sp>
    </p:spTree>
    <p:extLst>
      <p:ext uri="{BB962C8B-B14F-4D97-AF65-F5344CB8AC3E}">
        <p14:creationId xmlns:p14="http://schemas.microsoft.com/office/powerpoint/2010/main" val="2867690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If a shipment failed to arrive and a client is out of meds we should reship expedited if necessary</a:t>
            </a:r>
          </a:p>
          <a:p>
            <a:pPr marL="171450" indent="-171450">
              <a:buFont typeface="Arial" panose="020B0604020202020204" pitchFamily="34" charset="0"/>
              <a:buChar char="•"/>
            </a:pPr>
            <a:r>
              <a:rPr lang="en-US"/>
              <a:t>The same goes for damaged or wrong shipments. </a:t>
            </a:r>
          </a:p>
          <a:p>
            <a:pPr marL="171450" indent="-171450">
              <a:buFont typeface="Arial" panose="020B0604020202020204" pitchFamily="34" charset="0"/>
              <a:buChar char="•"/>
            </a:pPr>
            <a:r>
              <a:rPr lang="en-US"/>
              <a:t>Customers have the right to request to speak to a pharmacist with questions. </a:t>
            </a:r>
          </a:p>
          <a:p>
            <a:pPr marL="171450" indent="-171450">
              <a:buFont typeface="Arial" panose="020B0604020202020204" pitchFamily="34" charset="0"/>
              <a:buChar char="•"/>
            </a:pPr>
            <a:r>
              <a:rPr lang="en-US"/>
              <a:t>When in doubt consult with a member of your management team for guidance. </a:t>
            </a:r>
          </a:p>
        </p:txBody>
      </p:sp>
      <p:sp>
        <p:nvSpPr>
          <p:cNvPr id="4" name="Slide Number Placeholder 3"/>
          <p:cNvSpPr>
            <a:spLocks noGrp="1"/>
          </p:cNvSpPr>
          <p:nvPr>
            <p:ph type="sldNum" sz="quarter" idx="10"/>
          </p:nvPr>
        </p:nvSpPr>
        <p:spPr/>
        <p:txBody>
          <a:bodyPr/>
          <a:lstStyle/>
          <a:p>
            <a:fld id="{FC8BD8E7-1312-41F3-99C4-6DA5AF891969}" type="slidenum">
              <a:rPr lang="en-US" smtClean="0"/>
              <a:t>4</a:t>
            </a:fld>
            <a:endParaRPr lang="en-US"/>
          </a:p>
        </p:txBody>
      </p:sp>
    </p:spTree>
    <p:extLst>
      <p:ext uri="{BB962C8B-B14F-4D97-AF65-F5344CB8AC3E}">
        <p14:creationId xmlns:p14="http://schemas.microsoft.com/office/powerpoint/2010/main" val="2540083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Exercise:</a:t>
            </a:r>
          </a:p>
          <a:p>
            <a:r>
              <a:rPr lang="en-US"/>
              <a:t>Have the class talk about times where they had a bad experience because a company made them put in a lot of effort to accomplish a task.</a:t>
            </a:r>
          </a:p>
          <a:p>
            <a:r>
              <a:rPr lang="en-US"/>
              <a:t>How did that make them feel?</a:t>
            </a:r>
          </a:p>
          <a:p>
            <a:r>
              <a:rPr lang="en-US"/>
              <a:t>Would they use that company again if they had a choice?</a:t>
            </a:r>
          </a:p>
          <a:p>
            <a:r>
              <a:rPr lang="en-US"/>
              <a:t>How would they have felt has someone had guided them and made it easier?</a:t>
            </a:r>
          </a:p>
          <a:p>
            <a:endParaRPr lang="en-US"/>
          </a:p>
        </p:txBody>
      </p:sp>
      <p:sp>
        <p:nvSpPr>
          <p:cNvPr id="4" name="Slide Number Placeholder 3"/>
          <p:cNvSpPr>
            <a:spLocks noGrp="1"/>
          </p:cNvSpPr>
          <p:nvPr>
            <p:ph type="sldNum" sz="quarter" idx="10"/>
          </p:nvPr>
        </p:nvSpPr>
        <p:spPr/>
        <p:txBody>
          <a:bodyPr/>
          <a:lstStyle/>
          <a:p>
            <a:fld id="{FC8BD8E7-1312-41F3-99C4-6DA5AF891969}" type="slidenum">
              <a:rPr lang="en-US" smtClean="0"/>
              <a:t>5</a:t>
            </a:fld>
            <a:endParaRPr lang="en-US"/>
          </a:p>
        </p:txBody>
      </p:sp>
    </p:spTree>
    <p:extLst>
      <p:ext uri="{BB962C8B-B14F-4D97-AF65-F5344CB8AC3E}">
        <p14:creationId xmlns:p14="http://schemas.microsoft.com/office/powerpoint/2010/main" val="3037619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8BD8E7-1312-41F3-99C4-6DA5AF891969}" type="slidenum">
              <a:rPr lang="en-US" smtClean="0"/>
              <a:t>6</a:t>
            </a:fld>
            <a:endParaRPr lang="en-US"/>
          </a:p>
        </p:txBody>
      </p:sp>
    </p:spTree>
    <p:extLst>
      <p:ext uri="{BB962C8B-B14F-4D97-AF65-F5344CB8AC3E}">
        <p14:creationId xmlns:p14="http://schemas.microsoft.com/office/powerpoint/2010/main" val="31865342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Ask the team to share times they had to power to help someone and decided not to.</a:t>
            </a:r>
          </a:p>
          <a:p>
            <a:endParaRPr lang="en-US"/>
          </a:p>
          <a:p>
            <a:r>
              <a:rPr lang="en-US"/>
              <a:t>Why did they do that?</a:t>
            </a:r>
          </a:p>
          <a:p>
            <a:r>
              <a:rPr lang="en-US"/>
              <a:t>What was the outcome?</a:t>
            </a:r>
          </a:p>
          <a:p>
            <a:r>
              <a:rPr lang="en-US"/>
              <a:t>Would it have been easier to solve the situation and make the customer happy?</a:t>
            </a:r>
          </a:p>
          <a:p>
            <a:endParaRPr lang="en-US"/>
          </a:p>
          <a:p>
            <a:endParaRPr lang="en-US"/>
          </a:p>
        </p:txBody>
      </p:sp>
      <p:sp>
        <p:nvSpPr>
          <p:cNvPr id="4" name="Slide Number Placeholder 3"/>
          <p:cNvSpPr>
            <a:spLocks noGrp="1"/>
          </p:cNvSpPr>
          <p:nvPr>
            <p:ph type="sldNum" sz="quarter" idx="10"/>
          </p:nvPr>
        </p:nvSpPr>
        <p:spPr/>
        <p:txBody>
          <a:bodyPr/>
          <a:lstStyle/>
          <a:p>
            <a:fld id="{FC8BD8E7-1312-41F3-99C4-6DA5AF891969}" type="slidenum">
              <a:rPr lang="en-US" smtClean="0"/>
              <a:t>7</a:t>
            </a:fld>
            <a:endParaRPr lang="en-US"/>
          </a:p>
        </p:txBody>
      </p:sp>
    </p:spTree>
    <p:extLst>
      <p:ext uri="{BB962C8B-B14F-4D97-AF65-F5344CB8AC3E}">
        <p14:creationId xmlns:p14="http://schemas.microsoft.com/office/powerpoint/2010/main" val="3680271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TRANSITIONS PER WORD</a:t>
            </a:r>
          </a:p>
        </p:txBody>
      </p:sp>
      <p:sp>
        <p:nvSpPr>
          <p:cNvPr id="4" name="Slide Number Placeholder 3"/>
          <p:cNvSpPr>
            <a:spLocks noGrp="1"/>
          </p:cNvSpPr>
          <p:nvPr>
            <p:ph type="sldNum" sz="quarter" idx="10"/>
          </p:nvPr>
        </p:nvSpPr>
        <p:spPr/>
        <p:txBody>
          <a:bodyPr/>
          <a:lstStyle/>
          <a:p>
            <a:fld id="{FC8BD8E7-1312-41F3-99C4-6DA5AF891969}" type="slidenum">
              <a:rPr lang="en-US" smtClean="0"/>
              <a:t>10</a:t>
            </a:fld>
            <a:endParaRPr lang="en-US"/>
          </a:p>
        </p:txBody>
      </p:sp>
    </p:spTree>
    <p:extLst>
      <p:ext uri="{BB962C8B-B14F-4D97-AF65-F5344CB8AC3E}">
        <p14:creationId xmlns:p14="http://schemas.microsoft.com/office/powerpoint/2010/main" val="10985590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C8BD8E7-1312-41F3-99C4-6DA5AF891969}" type="slidenum">
              <a:rPr lang="en-US" smtClean="0"/>
              <a:t>11</a:t>
            </a:fld>
            <a:endParaRPr lang="en-US"/>
          </a:p>
        </p:txBody>
      </p:sp>
    </p:spTree>
    <p:extLst>
      <p:ext uri="{BB962C8B-B14F-4D97-AF65-F5344CB8AC3E}">
        <p14:creationId xmlns:p14="http://schemas.microsoft.com/office/powerpoint/2010/main" val="724333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Exercise:</a:t>
            </a:r>
          </a:p>
          <a:p>
            <a:endParaRPr lang="en-US"/>
          </a:p>
          <a:p>
            <a:r>
              <a:rPr lang="en-US"/>
              <a:t>The telephone game (works best with 4 or more in the classroom): Whisper a message to the first student and have them whisper it to the next person and so on. Have the last person say what they were told. Use this to relate to the reps how we perceive each other’s communication differently and this illustrates why it is important we confirm our understanding with our customers. </a:t>
            </a:r>
          </a:p>
        </p:txBody>
      </p:sp>
      <p:sp>
        <p:nvSpPr>
          <p:cNvPr id="4" name="Slide Number Placeholder 3"/>
          <p:cNvSpPr>
            <a:spLocks noGrp="1"/>
          </p:cNvSpPr>
          <p:nvPr>
            <p:ph type="sldNum" sz="quarter" idx="10"/>
          </p:nvPr>
        </p:nvSpPr>
        <p:spPr/>
        <p:txBody>
          <a:bodyPr/>
          <a:lstStyle/>
          <a:p>
            <a:fld id="{FC8BD8E7-1312-41F3-99C4-6DA5AF891969}" type="slidenum">
              <a:rPr lang="en-US" smtClean="0"/>
              <a:t>12</a:t>
            </a:fld>
            <a:endParaRPr lang="en-US"/>
          </a:p>
        </p:txBody>
      </p:sp>
    </p:spTree>
    <p:extLst>
      <p:ext uri="{BB962C8B-B14F-4D97-AF65-F5344CB8AC3E}">
        <p14:creationId xmlns:p14="http://schemas.microsoft.com/office/powerpoint/2010/main" val="2212215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lumMod val="75000"/>
          </a:schemeClr>
        </a:solidFill>
        <a:effectLst/>
      </p:bgPr>
    </p:bg>
    <p:spTree>
      <p:nvGrpSpPr>
        <p:cNvPr id="1" name=""/>
        <p:cNvGrpSpPr/>
        <p:nvPr/>
      </p:nvGrpSpPr>
      <p:grpSpPr>
        <a:xfrm>
          <a:off x="0" y="0"/>
          <a:ext cx="0" cy="0"/>
          <a:chOff x="0" y="0"/>
          <a:chExt cx="0" cy="0"/>
        </a:xfrm>
      </p:grpSpPr>
      <p:sp>
        <p:nvSpPr>
          <p:cNvPr id="7" name="Rectangle 6"/>
          <p:cNvSpPr/>
          <p:nvPr userDrawn="1"/>
        </p:nvSpPr>
        <p:spPr>
          <a:xfrm>
            <a:off x="304800" y="304800"/>
            <a:ext cx="11582400" cy="6248400"/>
          </a:xfrm>
          <a:prstGeom prst="rect">
            <a:avLst/>
          </a:prstGeom>
          <a:noFill/>
          <a:ln w="508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838200" y="1548245"/>
            <a:ext cx="10515600" cy="2240280"/>
          </a:xfrm>
        </p:spPr>
        <p:txBody>
          <a:bodyPr anchor="b">
            <a:normAutofit/>
          </a:bodyPr>
          <a:lstStyle>
            <a:lvl1pPr algn="ctr">
              <a:defRPr sz="4400">
                <a:solidFill>
                  <a:schemeClr val="bg1"/>
                </a:solidFill>
              </a:defRPr>
            </a:lvl1pPr>
          </a:lstStyle>
          <a:p>
            <a:r>
              <a:rPr lang="en-US"/>
              <a:t>Click to edit Master title style</a:t>
            </a:r>
          </a:p>
        </p:txBody>
      </p:sp>
      <p:sp>
        <p:nvSpPr>
          <p:cNvPr id="3" name="Subtitle 2"/>
          <p:cNvSpPr>
            <a:spLocks noGrp="1"/>
          </p:cNvSpPr>
          <p:nvPr>
            <p:ph type="subTitle" idx="1"/>
          </p:nvPr>
        </p:nvSpPr>
        <p:spPr>
          <a:xfrm>
            <a:off x="838200" y="3854659"/>
            <a:ext cx="10515600" cy="1143000"/>
          </a:xfrm>
        </p:spPr>
        <p:txBody>
          <a:bodyPr>
            <a:normAutofit/>
          </a:bodyPr>
          <a:lstStyle>
            <a:lvl1pPr marL="0" indent="0" algn="ctr">
              <a:buNone/>
              <a:defRPr sz="2000" cap="all"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7988627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spTree>
      <p:nvGrpSpPr>
        <p:cNvPr id="1" name=""/>
        <p:cNvGrpSpPr/>
        <p:nvPr/>
      </p:nvGrpSpPr>
      <p:grpSpPr>
        <a:xfrm>
          <a:off x="0" y="0"/>
          <a:ext cx="0" cy="0"/>
          <a:chOff x="0" y="0"/>
          <a:chExt cx="0" cy="0"/>
        </a:xfrm>
      </p:grpSpPr>
      <p:sp>
        <p:nvSpPr>
          <p:cNvPr id="8" name="Rectangle 7"/>
          <p:cNvSpPr/>
          <p:nvPr userDrawn="1"/>
        </p:nvSpPr>
        <p:spPr>
          <a:xfrm>
            <a:off x="8153400" y="0"/>
            <a:ext cx="4038600" cy="6858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32813" y="1683327"/>
            <a:ext cx="3125787" cy="2877260"/>
          </a:xfrm>
        </p:spPr>
        <p:txBody>
          <a:bodyPr anchor="b">
            <a:normAutofit/>
          </a:bodyPr>
          <a:lstStyle>
            <a:lvl1pPr>
              <a:defRPr sz="3000">
                <a:solidFill>
                  <a:schemeClr val="bg1"/>
                </a:solidFill>
              </a:defRPr>
            </a:lvl1pPr>
          </a:lstStyle>
          <a:p>
            <a:r>
              <a:rPr lang="en-US"/>
              <a:t>Click to edit Master title style</a:t>
            </a:r>
          </a:p>
        </p:txBody>
      </p:sp>
      <p:sp>
        <p:nvSpPr>
          <p:cNvPr id="6" name="Picture Placeholder 2" descr="An empty placeholder to add an image. Click on the placeholder and select the image that you wish to add"/>
          <p:cNvSpPr>
            <a:spLocks noGrp="1"/>
          </p:cNvSpPr>
          <p:nvPr>
            <p:ph type="pic" idx="1"/>
          </p:nvPr>
        </p:nvSpPr>
        <p:spPr>
          <a:xfrm>
            <a:off x="0" y="0"/>
            <a:ext cx="8101584" cy="6857999"/>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532813" y="4591761"/>
            <a:ext cx="3125787" cy="1580440"/>
          </a:xfrm>
        </p:spPr>
        <p:txBody>
          <a:bodyPr/>
          <a:lstStyle>
            <a:lvl1pPr marL="0" indent="0">
              <a:spcBef>
                <a:spcPts val="800"/>
              </a:spcBef>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lvl1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t>Add a footer</a:t>
            </a:r>
          </a:p>
        </p:txBody>
      </p:sp>
      <p:sp>
        <p:nvSpPr>
          <p:cNvPr id="4" name="Date Placeholder 3"/>
          <p:cNvSpPr>
            <a:spLocks noGrp="1"/>
          </p:cNvSpPr>
          <p:nvPr>
            <p:ph type="dt" sz="half" idx="10"/>
          </p:nvPr>
        </p:nvSpPr>
        <p:spPr/>
        <p:txBody>
          <a:bodyPr/>
          <a:lstStyle/>
          <a:p>
            <a:fld id="{37CC0096-1860-4642-9CD2-0079EA5E7CD1}" type="datetimeFigureOut">
              <a:rPr lang="en-US" smtClean="0"/>
              <a:t>5/10/2019</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457200"/>
            <a:ext cx="1943100" cy="57197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0" y="457200"/>
            <a:ext cx="7048500" cy="5719762"/>
          </a:xfrm>
        </p:spPr>
        <p:txBody>
          <a:bodyPr vert="eaVert"/>
          <a:lstStyle>
            <a:lvl1pPr>
              <a:defRPr/>
            </a:lvl1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t>Add a footer</a:t>
            </a:r>
          </a:p>
        </p:txBody>
      </p:sp>
      <p:sp>
        <p:nvSpPr>
          <p:cNvPr id="4" name="Date Placeholder 3"/>
          <p:cNvSpPr>
            <a:spLocks noGrp="1"/>
          </p:cNvSpPr>
          <p:nvPr>
            <p:ph type="dt" sz="half" idx="10"/>
          </p:nvPr>
        </p:nvSpPr>
        <p:spPr/>
        <p:txBody>
          <a:bodyPr/>
          <a:lstStyle/>
          <a:p>
            <a:fld id="{37CC0096-1860-4642-9CD2-0079EA5E7CD1}" type="datetimeFigureOut">
              <a:rPr lang="en-US" smtClean="0"/>
              <a:t>5/10/2019</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s">
    <p:bg>
      <p:bgRef idx="1001">
        <a:schemeClr val="bg1"/>
      </p:bgRef>
    </p:bg>
    <p:spTree>
      <p:nvGrpSpPr>
        <p:cNvPr id="1" name=""/>
        <p:cNvGrpSpPr/>
        <p:nvPr/>
      </p:nvGrpSpPr>
      <p:grpSpPr>
        <a:xfrm>
          <a:off x="0" y="0"/>
          <a:ext cx="0" cy="0"/>
          <a:chOff x="0" y="0"/>
          <a:chExt cx="0" cy="0"/>
        </a:xfrm>
      </p:grpSpPr>
      <p:sp>
        <p:nvSpPr>
          <p:cNvPr id="8" name="Rectangle 7"/>
          <p:cNvSpPr/>
          <p:nvPr userDrawn="1"/>
        </p:nvSpPr>
        <p:spPr>
          <a:xfrm>
            <a:off x="0" y="4800600"/>
            <a:ext cx="12192000" cy="20574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33400" y="5084483"/>
            <a:ext cx="11125200" cy="914400"/>
          </a:xfrm>
        </p:spPr>
        <p:txBody>
          <a:bodyPr anchor="b">
            <a:normAutofit/>
          </a:bodyPr>
          <a:lstStyle>
            <a:lvl1pPr algn="ctr">
              <a:defRPr sz="4400" spc="-50" baseline="0">
                <a:solidFill>
                  <a:schemeClr val="bg1"/>
                </a:solidFill>
              </a:defRPr>
            </a:lvl1pPr>
          </a:lstStyle>
          <a:p>
            <a:r>
              <a:rPr lang="en-US"/>
              <a:t>Click to edit Master title style</a:t>
            </a:r>
          </a:p>
        </p:txBody>
      </p:sp>
      <p:sp>
        <p:nvSpPr>
          <p:cNvPr id="9" name="Picture Placeholder 2" descr="An empty placeholder to add an image. Click on the placeholder and select the image that you wish to add"/>
          <p:cNvSpPr>
            <a:spLocks noGrp="1"/>
          </p:cNvSpPr>
          <p:nvPr>
            <p:ph type="pic" idx="10"/>
          </p:nvPr>
        </p:nvSpPr>
        <p:spPr>
          <a:xfrm>
            <a:off x="1" y="1"/>
            <a:ext cx="4023360" cy="4745736"/>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3" name="Picture Placeholder 2" descr="An empty placeholder to add an image. Click on the placeholder and select the image that you wish to add"/>
          <p:cNvSpPr>
            <a:spLocks noGrp="1"/>
          </p:cNvSpPr>
          <p:nvPr>
            <p:ph type="pic" idx="11"/>
          </p:nvPr>
        </p:nvSpPr>
        <p:spPr>
          <a:xfrm>
            <a:off x="4084320" y="1"/>
            <a:ext cx="4023360" cy="4745736"/>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14" name="Picture Placeholder 2" descr="An empty placeholder to add an image. Click on the placeholder and select the image that you wish to add"/>
          <p:cNvSpPr>
            <a:spLocks noGrp="1"/>
          </p:cNvSpPr>
          <p:nvPr>
            <p:ph type="pic" idx="12"/>
          </p:nvPr>
        </p:nvSpPr>
        <p:spPr>
          <a:xfrm>
            <a:off x="8168640" y="1"/>
            <a:ext cx="4023360" cy="4745736"/>
          </a:xfrm>
        </p:spPr>
        <p:txBody>
          <a:bodyPr tIns="45720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3" name="Subtitle 2"/>
          <p:cNvSpPr>
            <a:spLocks noGrp="1"/>
          </p:cNvSpPr>
          <p:nvPr>
            <p:ph type="subTitle" idx="1"/>
          </p:nvPr>
        </p:nvSpPr>
        <p:spPr>
          <a:xfrm>
            <a:off x="533400" y="6043123"/>
            <a:ext cx="11125200" cy="571500"/>
          </a:xfrm>
        </p:spPr>
        <p:txBody>
          <a:bodyPr>
            <a:normAutofit/>
          </a:bodyPr>
          <a:lstStyle>
            <a:lvl1pPr marL="0" indent="0" algn="ctr">
              <a:spcBef>
                <a:spcPts val="0"/>
              </a:spcBef>
              <a:buNone/>
              <a:defRPr sz="2000" cap="all"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463745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defRPr/>
            </a:lvl1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a:t>Add a footer</a:t>
            </a:r>
          </a:p>
        </p:txBody>
      </p:sp>
      <p:sp>
        <p:nvSpPr>
          <p:cNvPr id="4" name="Date Placeholder 3"/>
          <p:cNvSpPr>
            <a:spLocks noGrp="1"/>
          </p:cNvSpPr>
          <p:nvPr>
            <p:ph type="dt" sz="half" idx="10"/>
          </p:nvPr>
        </p:nvSpPr>
        <p:spPr/>
        <p:txBody>
          <a:bodyPr/>
          <a:lstStyle/>
          <a:p>
            <a:fld id="{37CC0096-1860-4642-9CD2-0079EA5E7CD1}" type="datetimeFigureOut">
              <a:rPr lang="en-US" smtClean="0"/>
              <a:t>5/10/2019</a:t>
            </a:fld>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1">
            <a:lumMod val="75000"/>
          </a:schemeClr>
        </a:solidFill>
        <a:effectLst/>
      </p:bgPr>
    </p:bg>
    <p:spTree>
      <p:nvGrpSpPr>
        <p:cNvPr id="1" name=""/>
        <p:cNvGrpSpPr/>
        <p:nvPr/>
      </p:nvGrpSpPr>
      <p:grpSpPr>
        <a:xfrm>
          <a:off x="0" y="0"/>
          <a:ext cx="0" cy="0"/>
          <a:chOff x="0" y="0"/>
          <a:chExt cx="0" cy="0"/>
        </a:xfrm>
      </p:grpSpPr>
      <p:sp>
        <p:nvSpPr>
          <p:cNvPr id="7" name="Rectangle 6"/>
          <p:cNvSpPr/>
          <p:nvPr userDrawn="1"/>
        </p:nvSpPr>
        <p:spPr>
          <a:xfrm>
            <a:off x="304800" y="304800"/>
            <a:ext cx="11582400" cy="6248400"/>
          </a:xfrm>
          <a:prstGeom prst="rect">
            <a:avLst/>
          </a:prstGeom>
          <a:noFill/>
          <a:ln w="50800">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1850" y="2483427"/>
            <a:ext cx="10515600" cy="2743200"/>
          </a:xfrm>
        </p:spPr>
        <p:txBody>
          <a:bodyPr anchor="b">
            <a:normAutofit/>
          </a:bodyPr>
          <a:lstStyle>
            <a:lvl1pPr algn="ctr">
              <a:defRPr sz="4400" spc="-50" baseline="0">
                <a:solidFill>
                  <a:schemeClr val="bg1"/>
                </a:solidFill>
              </a:defRPr>
            </a:lvl1pPr>
          </a:lstStyle>
          <a:p>
            <a:r>
              <a:rPr lang="en-US"/>
              <a:t>Click to edit Master title style</a:t>
            </a:r>
          </a:p>
        </p:txBody>
      </p:sp>
      <p:sp>
        <p:nvSpPr>
          <p:cNvPr id="5" name="Text Placeholder 4"/>
          <p:cNvSpPr>
            <a:spLocks noGrp="1"/>
          </p:cNvSpPr>
          <p:nvPr>
            <p:ph type="body" sz="quarter" idx="10"/>
          </p:nvPr>
        </p:nvSpPr>
        <p:spPr>
          <a:xfrm>
            <a:off x="835025" y="5257800"/>
            <a:ext cx="10515600" cy="914400"/>
          </a:xfrm>
        </p:spPr>
        <p:txBody>
          <a:bodyPr>
            <a:normAutofit/>
          </a:bodyPr>
          <a:lstStyle>
            <a:lvl1pPr marL="0" indent="0" algn="ctr">
              <a:spcBef>
                <a:spcPts val="0"/>
              </a:spcBef>
              <a:buFontTx/>
              <a:buNone/>
              <a:defRPr sz="2000" cap="all" spc="50" baseline="0">
                <a:solidFill>
                  <a:schemeClr val="bg1"/>
                </a:solidFill>
              </a:defRPr>
            </a:lvl1pPr>
            <a:lvl2pPr marL="365760" indent="0" algn="ctr">
              <a:buNone/>
              <a:defRPr sz="2000" cap="all" spc="50" baseline="0">
                <a:solidFill>
                  <a:schemeClr val="bg1"/>
                </a:solidFill>
              </a:defRPr>
            </a:lvl2pPr>
            <a:lvl3pPr algn="ctr">
              <a:defRPr sz="2000" cap="all" spc="50" baseline="0">
                <a:solidFill>
                  <a:schemeClr val="bg1"/>
                </a:solidFill>
              </a:defRPr>
            </a:lvl3pPr>
            <a:lvl4pPr algn="ctr">
              <a:defRPr sz="2000" cap="all" spc="50" baseline="0">
                <a:solidFill>
                  <a:schemeClr val="bg1"/>
                </a:solidFill>
              </a:defRPr>
            </a:lvl4pPr>
            <a:lvl5pPr algn="ctr">
              <a:defRPr sz="2000" cap="all" spc="50" baseline="0">
                <a:solidFill>
                  <a:schemeClr val="bg1"/>
                </a:solidFill>
              </a:defRPr>
            </a:lvl5pPr>
          </a:lstStyle>
          <a:p>
            <a:pPr lvl="0"/>
            <a:r>
              <a:rPr lang="en-US"/>
              <a:t>Edit Master text styles</a:t>
            </a:r>
          </a:p>
        </p:txBody>
      </p:sp>
    </p:spTree>
    <p:extLst>
      <p:ext uri="{BB962C8B-B14F-4D97-AF65-F5344CB8AC3E}">
        <p14:creationId xmlns:p14="http://schemas.microsoft.com/office/powerpoint/2010/main" val="35067780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0" y="1714500"/>
            <a:ext cx="4495800" cy="4462272"/>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714500"/>
            <a:ext cx="4495800" cy="4462272"/>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a:t>Add a footer</a:t>
            </a:r>
          </a:p>
        </p:txBody>
      </p:sp>
      <p:sp>
        <p:nvSpPr>
          <p:cNvPr id="5" name="Date Placeholder 4"/>
          <p:cNvSpPr>
            <a:spLocks noGrp="1"/>
          </p:cNvSpPr>
          <p:nvPr>
            <p:ph type="dt" sz="half" idx="10"/>
          </p:nvPr>
        </p:nvSpPr>
        <p:spPr/>
        <p:txBody>
          <a:bodyPr/>
          <a:lstStyle/>
          <a:p>
            <a:fld id="{37CC0096-1860-4642-9CD2-0079EA5E7CD1}" type="datetimeFigureOut">
              <a:rPr lang="en-US" smtClean="0"/>
              <a:t>5/10/2019</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527048" y="1733162"/>
            <a:ext cx="4498848" cy="685800"/>
          </a:xfrm>
        </p:spPr>
        <p:txBody>
          <a:bodyPr anchor="b">
            <a:normAutofit/>
          </a:bodyPr>
          <a:lstStyle>
            <a:lvl1pPr marL="0" indent="0">
              <a:spcBef>
                <a:spcPts val="0"/>
              </a:spcBef>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27048" y="2481943"/>
            <a:ext cx="4498848" cy="3690257"/>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733162"/>
            <a:ext cx="4498848" cy="685800"/>
          </a:xfrm>
        </p:spPr>
        <p:txBody>
          <a:bodyPr anchor="b">
            <a:normAutofit/>
          </a:bodyPr>
          <a:lstStyle>
            <a:lvl1pPr marL="0" indent="0">
              <a:spcBef>
                <a:spcPts val="0"/>
              </a:spcBef>
              <a:buNone/>
              <a:defRPr sz="1800" b="1" cap="all"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481943"/>
            <a:ext cx="4498848" cy="3690257"/>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a:t>Add a footer</a:t>
            </a:r>
          </a:p>
        </p:txBody>
      </p:sp>
      <p:sp>
        <p:nvSpPr>
          <p:cNvPr id="7" name="Date Placeholder 6"/>
          <p:cNvSpPr>
            <a:spLocks noGrp="1"/>
          </p:cNvSpPr>
          <p:nvPr>
            <p:ph type="dt" sz="half" idx="10"/>
          </p:nvPr>
        </p:nvSpPr>
        <p:spPr/>
        <p:txBody>
          <a:bodyPr/>
          <a:lstStyle/>
          <a:p>
            <a:fld id="{37CC0096-1860-4642-9CD2-0079EA5E7CD1}" type="datetimeFigureOut">
              <a:rPr lang="en-US" smtClean="0"/>
              <a:t>5/10/2019</a:t>
            </a:fld>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a:t>Add a footer</a:t>
            </a:r>
          </a:p>
        </p:txBody>
      </p:sp>
      <p:sp>
        <p:nvSpPr>
          <p:cNvPr id="3" name="Date Placeholder 2"/>
          <p:cNvSpPr>
            <a:spLocks noGrp="1"/>
          </p:cNvSpPr>
          <p:nvPr>
            <p:ph type="dt" sz="half" idx="10"/>
          </p:nvPr>
        </p:nvSpPr>
        <p:spPr/>
        <p:txBody>
          <a:bodyPr/>
          <a:lstStyle/>
          <a:p>
            <a:fld id="{37CC0096-1860-4642-9CD2-0079EA5E7CD1}" type="datetimeFigureOut">
              <a:rPr lang="en-US" smtClean="0"/>
              <a:t>5/10/2019</a:t>
            </a:fld>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51812" y="1672934"/>
            <a:ext cx="3506788" cy="2880360"/>
          </a:xfrm>
        </p:spPr>
        <p:txBody>
          <a:bodyPr anchor="b">
            <a:normAutofit/>
          </a:bodyPr>
          <a:lstStyle>
            <a:lvl1pPr>
              <a:defRPr sz="3000"/>
            </a:lvl1pPr>
          </a:lstStyle>
          <a:p>
            <a:r>
              <a:rPr lang="en-US"/>
              <a:t>Click to edit Master title style</a:t>
            </a:r>
          </a:p>
        </p:txBody>
      </p:sp>
      <p:sp>
        <p:nvSpPr>
          <p:cNvPr id="3" name="Content Placeholder 2"/>
          <p:cNvSpPr>
            <a:spLocks noGrp="1"/>
          </p:cNvSpPr>
          <p:nvPr>
            <p:ph idx="1"/>
          </p:nvPr>
        </p:nvSpPr>
        <p:spPr>
          <a:xfrm>
            <a:off x="530352" y="457200"/>
            <a:ext cx="7242111" cy="5715000"/>
          </a:xfrm>
        </p:spPr>
        <p:txBody>
          <a:bodyP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151812" y="4590288"/>
            <a:ext cx="3514564" cy="1581912"/>
          </a:xfrm>
        </p:spPr>
        <p:txBody>
          <a:bodyPr/>
          <a:lstStyle>
            <a:lvl1pPr marL="0" indent="0">
              <a:spcBef>
                <a:spcPts val="8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a:t>Add a footer</a:t>
            </a:r>
          </a:p>
        </p:txBody>
      </p:sp>
      <p:sp>
        <p:nvSpPr>
          <p:cNvPr id="5" name="Date Placeholder 4"/>
          <p:cNvSpPr>
            <a:spLocks noGrp="1"/>
          </p:cNvSpPr>
          <p:nvPr>
            <p:ph type="dt" sz="half" idx="10"/>
          </p:nvPr>
        </p:nvSpPr>
        <p:spPr/>
        <p:txBody>
          <a:bodyPr/>
          <a:lstStyle/>
          <a:p>
            <a:fld id="{37CC0096-1860-4642-9CD2-0079EA5E7CD1}" type="datetimeFigureOut">
              <a:rPr lang="en-US" smtClean="0"/>
              <a:t>5/10/2019</a:t>
            </a:fld>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4000" y="457200"/>
            <a:ext cx="9144000" cy="1143000"/>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524000" y="1714500"/>
            <a:ext cx="9144000" cy="44577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p:nvPr userDrawn="1"/>
        </p:nvSpPr>
        <p:spPr>
          <a:xfrm>
            <a:off x="0" y="6583680"/>
            <a:ext cx="12192000" cy="2743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3"/>
          </p:nvPr>
        </p:nvSpPr>
        <p:spPr>
          <a:xfrm>
            <a:off x="1523999" y="6601556"/>
            <a:ext cx="6491381" cy="228600"/>
          </a:xfrm>
          <a:prstGeom prst="rect">
            <a:avLst/>
          </a:prstGeom>
        </p:spPr>
        <p:txBody>
          <a:bodyPr vert="horz" lIns="91440" tIns="45720" rIns="91440" bIns="45720" rtlCol="0" anchor="ctr"/>
          <a:lstStyle>
            <a:lvl1pPr algn="l">
              <a:defRPr sz="1100">
                <a:solidFill>
                  <a:schemeClr val="bg1"/>
                </a:solidFill>
              </a:defRPr>
            </a:lvl1pPr>
          </a:lstStyle>
          <a:p>
            <a:r>
              <a:rPr lang="en-US"/>
              <a:t>Add a footer</a:t>
            </a:r>
          </a:p>
        </p:txBody>
      </p:sp>
      <p:sp>
        <p:nvSpPr>
          <p:cNvPr id="4" name="Date Placeholder 3"/>
          <p:cNvSpPr>
            <a:spLocks noGrp="1"/>
          </p:cNvSpPr>
          <p:nvPr>
            <p:ph type="dt" sz="half" idx="2"/>
          </p:nvPr>
        </p:nvSpPr>
        <p:spPr>
          <a:xfrm>
            <a:off x="8187908" y="6601556"/>
            <a:ext cx="1534064" cy="228600"/>
          </a:xfrm>
          <a:prstGeom prst="rect">
            <a:avLst/>
          </a:prstGeom>
        </p:spPr>
        <p:txBody>
          <a:bodyPr vert="horz" lIns="91440" tIns="45720" rIns="91440" bIns="45720" rtlCol="0" anchor="ctr"/>
          <a:lstStyle>
            <a:lvl1pPr algn="r">
              <a:defRPr sz="1100">
                <a:solidFill>
                  <a:schemeClr val="bg1"/>
                </a:solidFill>
              </a:defRPr>
            </a:lvl1pPr>
          </a:lstStyle>
          <a:p>
            <a:fld id="{37CC0096-1860-4642-9CD2-0079EA5E7CD1}" type="datetimeFigureOut">
              <a:rPr lang="en-US" smtClean="0"/>
              <a:pPr/>
              <a:t>5/10/2019</a:t>
            </a:fld>
            <a:endParaRPr lang="en-US"/>
          </a:p>
        </p:txBody>
      </p:sp>
      <p:sp>
        <p:nvSpPr>
          <p:cNvPr id="6" name="Slide Number Placeholder 5"/>
          <p:cNvSpPr>
            <a:spLocks noGrp="1"/>
          </p:cNvSpPr>
          <p:nvPr>
            <p:ph type="sldNum" sz="quarter" idx="4"/>
          </p:nvPr>
        </p:nvSpPr>
        <p:spPr>
          <a:xfrm>
            <a:off x="9894499" y="6601556"/>
            <a:ext cx="773502" cy="228600"/>
          </a:xfrm>
          <a:prstGeom prst="rect">
            <a:avLst/>
          </a:prstGeom>
        </p:spPr>
        <p:txBody>
          <a:bodyPr vert="horz" lIns="91440" tIns="45720" rIns="91440" bIns="45720" rtlCol="0" anchor="ctr"/>
          <a:lstStyle>
            <a:lvl1pPr algn="r">
              <a:defRPr sz="1100">
                <a:solidFill>
                  <a:schemeClr val="bg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400" kern="1200" cap="all" baseline="0">
          <a:solidFill>
            <a:schemeClr val="accent1">
              <a:lumMod val="75000"/>
            </a:schemeClr>
          </a:solidFill>
          <a:latin typeface="+mj-lt"/>
          <a:ea typeface="+mj-ea"/>
          <a:cs typeface="+mj-cs"/>
        </a:defRPr>
      </a:lvl1pPr>
    </p:titleStyle>
    <p:bodyStyle>
      <a:lvl1pPr marL="274320" indent="-228600" algn="l" defTabSz="914400" rtl="0" eaLnBrk="1" latinLnBrk="0" hangingPunct="1">
        <a:lnSpc>
          <a:spcPct val="90000"/>
        </a:lnSpc>
        <a:spcBef>
          <a:spcPts val="1800"/>
        </a:spcBef>
        <a:buClr>
          <a:schemeClr val="accent1">
            <a:lumMod val="50000"/>
          </a:schemeClr>
        </a:buClr>
        <a:buSzPct val="100000"/>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800"/>
        </a:spcBef>
        <a:buClr>
          <a:schemeClr val="accent1">
            <a:lumMod val="50000"/>
          </a:schemeClr>
        </a:buClr>
        <a:buSzPct val="100000"/>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lumMod val="50000"/>
          </a:schemeClr>
        </a:buClr>
        <a:buSzPct val="100000"/>
        <a:buFont typeface="Arial" pitchFamily="34" charset="0"/>
        <a:buChar char="▪"/>
        <a:defRPr sz="1600" kern="1200">
          <a:solidFill>
            <a:schemeClr val="tx1"/>
          </a:solidFill>
          <a:latin typeface="+mn-lt"/>
          <a:ea typeface="+mn-ea"/>
          <a:cs typeface="+mn-cs"/>
        </a:defRPr>
      </a:lvl3pPr>
      <a:lvl4pPr marL="118872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4pPr>
      <a:lvl5pPr marL="14630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5pPr>
      <a:lvl6pPr marL="16916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6pPr>
      <a:lvl7pPr marL="19202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7pPr>
      <a:lvl8pPr marL="21488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8pPr>
      <a:lvl9pPr marL="2377440" indent="-182880" algn="l" defTabSz="914400" rtl="0" eaLnBrk="1" latinLnBrk="0" hangingPunct="1">
        <a:lnSpc>
          <a:spcPct val="90000"/>
        </a:lnSpc>
        <a:spcBef>
          <a:spcPts val="800"/>
        </a:spcBef>
        <a:buClr>
          <a:schemeClr val="accent1">
            <a:lumMod val="50000"/>
          </a:schemeClr>
        </a:buClr>
        <a:buSzPct val="100000"/>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4"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t>Customer Care Values and methodology</a:t>
            </a:r>
          </a:p>
        </p:txBody>
      </p:sp>
      <p:pic>
        <p:nvPicPr>
          <p:cNvPr id="10" name="Picture Placeholder 9">
            <a:extLst>
              <a:ext uri="{FF2B5EF4-FFF2-40B4-BE49-F238E27FC236}">
                <a16:creationId xmlns:a16="http://schemas.microsoft.com/office/drawing/2014/main" id="{CBB81C45-B77B-4C4F-A314-21FB69200DA1}"/>
              </a:ext>
            </a:extLst>
          </p:cNvPr>
          <p:cNvPicPr>
            <a:picLocks noGrp="1" noChangeAspect="1"/>
          </p:cNvPicPr>
          <p:nvPr>
            <p:ph type="pic" idx="10"/>
          </p:nvPr>
        </p:nvPicPr>
        <p:blipFill>
          <a:blip r:embed="rId3">
            <a:extLst>
              <a:ext uri="{28A0092B-C50C-407E-A947-70E740481C1C}">
                <a14:useLocalDpi xmlns:a14="http://schemas.microsoft.com/office/drawing/2010/main" val="0"/>
              </a:ext>
            </a:extLst>
          </a:blip>
          <a:srcRect l="12436" r="12436"/>
          <a:stretch>
            <a:fillRect/>
          </a:stretch>
        </p:blipFill>
        <p:spPr>
          <a:xfrm>
            <a:off x="0" y="-26126"/>
            <a:ext cx="4023360" cy="4745736"/>
          </a:xfrm>
        </p:spPr>
      </p:pic>
      <p:pic>
        <p:nvPicPr>
          <p:cNvPr id="8" name="Picture Placeholder 7"/>
          <p:cNvPicPr>
            <a:picLocks noGrp="1" noChangeAspect="1"/>
          </p:cNvPicPr>
          <p:nvPr>
            <p:ph type="pic" idx="11"/>
          </p:nvPr>
        </p:nvPicPr>
        <p:blipFill>
          <a:blip r:embed="rId4">
            <a:extLst>
              <a:ext uri="{28A0092B-C50C-407E-A947-70E740481C1C}">
                <a14:useLocalDpi xmlns:a14="http://schemas.microsoft.com/office/drawing/2010/main" val="0"/>
              </a:ext>
            </a:extLst>
          </a:blip>
          <a:stretch>
            <a:fillRect/>
          </a:stretch>
        </p:blipFill>
        <p:spPr>
          <a:xfrm>
            <a:off x="4303558" y="1721851"/>
            <a:ext cx="4023360" cy="1275906"/>
          </a:xfrm>
        </p:spPr>
      </p:pic>
      <p:pic>
        <p:nvPicPr>
          <p:cNvPr id="16" name="Picture Placeholder 15">
            <a:extLst>
              <a:ext uri="{FF2B5EF4-FFF2-40B4-BE49-F238E27FC236}">
                <a16:creationId xmlns:a16="http://schemas.microsoft.com/office/drawing/2014/main" id="{D1AF8552-F847-4C4A-AD67-FDC4ED2548B3}"/>
              </a:ext>
            </a:extLst>
          </p:cNvPr>
          <p:cNvPicPr>
            <a:picLocks noGrp="1" noChangeAspect="1"/>
          </p:cNvPicPr>
          <p:nvPr>
            <p:ph type="pic" idx="12"/>
          </p:nvPr>
        </p:nvPicPr>
        <p:blipFill>
          <a:blip r:embed="rId5" cstate="print">
            <a:extLst>
              <a:ext uri="{28A0092B-C50C-407E-A947-70E740481C1C}">
                <a14:useLocalDpi xmlns:a14="http://schemas.microsoft.com/office/drawing/2010/main" val="0"/>
              </a:ext>
            </a:extLst>
          </a:blip>
          <a:stretch>
            <a:fillRect/>
          </a:stretch>
        </p:blipFill>
        <p:spPr>
          <a:xfrm>
            <a:off x="8607116" y="-1"/>
            <a:ext cx="3584883" cy="4719611"/>
          </a:xfrm>
        </p:spPr>
      </p:pic>
    </p:spTree>
    <p:extLst>
      <p:ext uri="{BB962C8B-B14F-4D97-AF65-F5344CB8AC3E}">
        <p14:creationId xmlns:p14="http://schemas.microsoft.com/office/powerpoint/2010/main" val="3375509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Methodology</a:t>
            </a:r>
          </a:p>
        </p:txBody>
      </p:sp>
      <p:sp>
        <p:nvSpPr>
          <p:cNvPr id="4" name="TextBox 3">
            <a:extLst>
              <a:ext uri="{FF2B5EF4-FFF2-40B4-BE49-F238E27FC236}">
                <a16:creationId xmlns:a16="http://schemas.microsoft.com/office/drawing/2014/main" id="{0C40175D-F23C-4843-8CAB-24E076622D73}"/>
              </a:ext>
            </a:extLst>
          </p:cNvPr>
          <p:cNvSpPr txBox="1"/>
          <p:nvPr/>
        </p:nvSpPr>
        <p:spPr>
          <a:xfrm>
            <a:off x="5193102" y="1230868"/>
            <a:ext cx="3096883" cy="369332"/>
          </a:xfrm>
          <a:prstGeom prst="rect">
            <a:avLst/>
          </a:prstGeom>
          <a:noFill/>
        </p:spPr>
        <p:txBody>
          <a:bodyPr wrap="square" rtlCol="0">
            <a:spAutoFit/>
          </a:bodyPr>
          <a:lstStyle/>
          <a:p>
            <a:r>
              <a:rPr lang="en-US">
                <a:solidFill>
                  <a:schemeClr val="bg1"/>
                </a:solidFill>
              </a:rPr>
              <a:t>HEART Method</a:t>
            </a:r>
          </a:p>
        </p:txBody>
      </p:sp>
      <p:pic>
        <p:nvPicPr>
          <p:cNvPr id="3074" name="Picture 2" descr="Image result for scrabble letter h">
            <a:extLst>
              <a:ext uri="{FF2B5EF4-FFF2-40B4-BE49-F238E27FC236}">
                <a16:creationId xmlns:a16="http://schemas.microsoft.com/office/drawing/2014/main" id="{D18536BF-1965-4E5F-A9A2-96017BDF9CB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02485" y="1957161"/>
            <a:ext cx="659291" cy="71922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scrabble letter e">
            <a:extLst>
              <a:ext uri="{FF2B5EF4-FFF2-40B4-BE49-F238E27FC236}">
                <a16:creationId xmlns:a16="http://schemas.microsoft.com/office/drawing/2014/main" id="{BE826E5B-8A7F-4656-8602-EF7FC5C914F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02485" y="2761033"/>
            <a:ext cx="659291" cy="71922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crabble letter a">
            <a:extLst>
              <a:ext uri="{FF2B5EF4-FFF2-40B4-BE49-F238E27FC236}">
                <a16:creationId xmlns:a16="http://schemas.microsoft.com/office/drawing/2014/main" id="{BAFFEF80-4229-4EAA-BCC5-50407972AA7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02484" y="3564905"/>
            <a:ext cx="659291" cy="71922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scrabble letter r">
            <a:extLst>
              <a:ext uri="{FF2B5EF4-FFF2-40B4-BE49-F238E27FC236}">
                <a16:creationId xmlns:a16="http://schemas.microsoft.com/office/drawing/2014/main" id="{4568A2FF-E437-45E7-99D6-CEAD6A50220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02484" y="4368777"/>
            <a:ext cx="659291" cy="71922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mage result for scrabble letter t">
            <a:extLst>
              <a:ext uri="{FF2B5EF4-FFF2-40B4-BE49-F238E27FC236}">
                <a16:creationId xmlns:a16="http://schemas.microsoft.com/office/drawing/2014/main" id="{719F7267-AE2E-40CD-B056-1B876E99800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02483" y="5172649"/>
            <a:ext cx="659292" cy="71922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7FFC429-322E-4D7D-B00F-2395BF30D8AF}"/>
              </a:ext>
            </a:extLst>
          </p:cNvPr>
          <p:cNvSpPr txBox="1"/>
          <p:nvPr/>
        </p:nvSpPr>
        <p:spPr>
          <a:xfrm>
            <a:off x="5193102" y="2091612"/>
            <a:ext cx="6383547" cy="584775"/>
          </a:xfrm>
          <a:prstGeom prst="rect">
            <a:avLst/>
          </a:prstGeom>
          <a:noFill/>
        </p:spPr>
        <p:txBody>
          <a:bodyPr wrap="square" rtlCol="0">
            <a:spAutoFit/>
          </a:bodyPr>
          <a:lstStyle/>
          <a:p>
            <a:r>
              <a:rPr lang="en-US" sz="3200"/>
              <a:t>Hear the Customer</a:t>
            </a:r>
          </a:p>
        </p:txBody>
      </p:sp>
      <p:sp>
        <p:nvSpPr>
          <p:cNvPr id="15" name="TextBox 14">
            <a:extLst>
              <a:ext uri="{FF2B5EF4-FFF2-40B4-BE49-F238E27FC236}">
                <a16:creationId xmlns:a16="http://schemas.microsoft.com/office/drawing/2014/main" id="{14D98A7F-317E-412A-BA72-631AED7F2442}"/>
              </a:ext>
            </a:extLst>
          </p:cNvPr>
          <p:cNvSpPr txBox="1"/>
          <p:nvPr/>
        </p:nvSpPr>
        <p:spPr>
          <a:xfrm>
            <a:off x="5193101" y="2895484"/>
            <a:ext cx="6383547" cy="584775"/>
          </a:xfrm>
          <a:prstGeom prst="rect">
            <a:avLst/>
          </a:prstGeom>
          <a:noFill/>
        </p:spPr>
        <p:txBody>
          <a:bodyPr wrap="square" rtlCol="0">
            <a:spAutoFit/>
          </a:bodyPr>
          <a:lstStyle/>
          <a:p>
            <a:r>
              <a:rPr lang="en-US" sz="3200"/>
              <a:t>Empathize</a:t>
            </a:r>
          </a:p>
        </p:txBody>
      </p:sp>
      <p:sp>
        <p:nvSpPr>
          <p:cNvPr id="16" name="TextBox 15">
            <a:extLst>
              <a:ext uri="{FF2B5EF4-FFF2-40B4-BE49-F238E27FC236}">
                <a16:creationId xmlns:a16="http://schemas.microsoft.com/office/drawing/2014/main" id="{4FB59939-2723-4FA1-9055-15FD892DCA0D}"/>
              </a:ext>
            </a:extLst>
          </p:cNvPr>
          <p:cNvSpPr txBox="1"/>
          <p:nvPr/>
        </p:nvSpPr>
        <p:spPr>
          <a:xfrm>
            <a:off x="5193101" y="3632131"/>
            <a:ext cx="6383547" cy="584775"/>
          </a:xfrm>
          <a:prstGeom prst="rect">
            <a:avLst/>
          </a:prstGeom>
          <a:noFill/>
        </p:spPr>
        <p:txBody>
          <a:bodyPr wrap="square" rtlCol="0">
            <a:spAutoFit/>
          </a:bodyPr>
          <a:lstStyle/>
          <a:p>
            <a:r>
              <a:rPr lang="en-US" sz="3200"/>
              <a:t>Apologize</a:t>
            </a:r>
          </a:p>
        </p:txBody>
      </p:sp>
      <p:sp>
        <p:nvSpPr>
          <p:cNvPr id="17" name="TextBox 16">
            <a:extLst>
              <a:ext uri="{FF2B5EF4-FFF2-40B4-BE49-F238E27FC236}">
                <a16:creationId xmlns:a16="http://schemas.microsoft.com/office/drawing/2014/main" id="{4CD7F09B-3F1D-48FF-B870-51BBA51C7739}"/>
              </a:ext>
            </a:extLst>
          </p:cNvPr>
          <p:cNvSpPr txBox="1"/>
          <p:nvPr/>
        </p:nvSpPr>
        <p:spPr>
          <a:xfrm>
            <a:off x="5193100" y="4436003"/>
            <a:ext cx="6383547" cy="584775"/>
          </a:xfrm>
          <a:prstGeom prst="rect">
            <a:avLst/>
          </a:prstGeom>
          <a:noFill/>
        </p:spPr>
        <p:txBody>
          <a:bodyPr wrap="square" rtlCol="0">
            <a:spAutoFit/>
          </a:bodyPr>
          <a:lstStyle/>
          <a:p>
            <a:r>
              <a:rPr lang="en-US" sz="3200"/>
              <a:t>Resolve</a:t>
            </a:r>
          </a:p>
        </p:txBody>
      </p:sp>
      <p:sp>
        <p:nvSpPr>
          <p:cNvPr id="18" name="TextBox 17">
            <a:extLst>
              <a:ext uri="{FF2B5EF4-FFF2-40B4-BE49-F238E27FC236}">
                <a16:creationId xmlns:a16="http://schemas.microsoft.com/office/drawing/2014/main" id="{970D353B-F957-402A-B710-0AA7EC53EA44}"/>
              </a:ext>
            </a:extLst>
          </p:cNvPr>
          <p:cNvSpPr txBox="1"/>
          <p:nvPr/>
        </p:nvSpPr>
        <p:spPr>
          <a:xfrm>
            <a:off x="5193099" y="5239875"/>
            <a:ext cx="6383547" cy="584775"/>
          </a:xfrm>
          <a:prstGeom prst="rect">
            <a:avLst/>
          </a:prstGeom>
          <a:noFill/>
        </p:spPr>
        <p:txBody>
          <a:bodyPr wrap="square" rtlCol="0">
            <a:spAutoFit/>
          </a:bodyPr>
          <a:lstStyle/>
          <a:p>
            <a:r>
              <a:rPr lang="en-US" sz="3200"/>
              <a:t>Take Ownership</a:t>
            </a:r>
          </a:p>
        </p:txBody>
      </p:sp>
      <p:sp>
        <p:nvSpPr>
          <p:cNvPr id="3" name="AutoShape 2" descr="Image result for scrabble tile d">
            <a:extLst>
              <a:ext uri="{FF2B5EF4-FFF2-40B4-BE49-F238E27FC236}">
                <a16:creationId xmlns:a16="http://schemas.microsoft.com/office/drawing/2014/main" id="{884CBA17-F8BE-4147-8D7F-83473DC424D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005587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1000"/>
                                        <p:tgtEl>
                                          <p:spTgt spid="17"/>
                                        </p:tgtEl>
                                      </p:cBhvr>
                                    </p:animEffect>
                                    <p:anim calcmode="lin" valueType="num">
                                      <p:cBhvr>
                                        <p:cTn id="29" dur="1000" fill="hold"/>
                                        <p:tgtEl>
                                          <p:spTgt spid="17"/>
                                        </p:tgtEl>
                                        <p:attrNameLst>
                                          <p:attrName>ppt_x</p:attrName>
                                        </p:attrNameLst>
                                      </p:cBhvr>
                                      <p:tavLst>
                                        <p:tav tm="0">
                                          <p:val>
                                            <p:strVal val="#ppt_x"/>
                                          </p:val>
                                        </p:tav>
                                        <p:tav tm="100000">
                                          <p:val>
                                            <p:strVal val="#ppt_x"/>
                                          </p:val>
                                        </p:tav>
                                      </p:tavLst>
                                    </p:anim>
                                    <p:anim calcmode="lin" valueType="num">
                                      <p:cBhvr>
                                        <p:cTn id="3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1000"/>
                                        <p:tgtEl>
                                          <p:spTgt spid="18"/>
                                        </p:tgtEl>
                                      </p:cBhvr>
                                    </p:animEffect>
                                    <p:anim calcmode="lin" valueType="num">
                                      <p:cBhvr>
                                        <p:cTn id="36" dur="1000" fill="hold"/>
                                        <p:tgtEl>
                                          <p:spTgt spid="18"/>
                                        </p:tgtEl>
                                        <p:attrNameLst>
                                          <p:attrName>ppt_x</p:attrName>
                                        </p:attrNameLst>
                                      </p:cBhvr>
                                      <p:tavLst>
                                        <p:tav tm="0">
                                          <p:val>
                                            <p:strVal val="#ppt_x"/>
                                          </p:val>
                                        </p:tav>
                                        <p:tav tm="100000">
                                          <p:val>
                                            <p:strVal val="#ppt_x"/>
                                          </p:val>
                                        </p:tav>
                                      </p:tavLst>
                                    </p:anim>
                                    <p:anim calcmode="lin" valueType="num">
                                      <p:cBhvr>
                                        <p:cTn id="37"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P spid="16" grpId="0"/>
      <p:bldP spid="17"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Methodology</a:t>
            </a:r>
          </a:p>
        </p:txBody>
      </p:sp>
      <p:sp>
        <p:nvSpPr>
          <p:cNvPr id="3" name="Content Placeholder 2"/>
          <p:cNvSpPr>
            <a:spLocks noGrp="1"/>
          </p:cNvSpPr>
          <p:nvPr>
            <p:ph sz="half" idx="1"/>
          </p:nvPr>
        </p:nvSpPr>
        <p:spPr>
          <a:xfrm>
            <a:off x="1524000" y="1714500"/>
            <a:ext cx="4372947" cy="4462272"/>
          </a:xfrm>
        </p:spPr>
        <p:txBody>
          <a:bodyPr vert="horz" lIns="91440" tIns="45720" rIns="91440" bIns="45720" rtlCol="0" anchor="t">
            <a:normAutofit/>
          </a:bodyPr>
          <a:lstStyle/>
          <a:p>
            <a:pPr marL="45720" indent="0" algn="ctr">
              <a:buNone/>
            </a:pPr>
            <a:r>
              <a:rPr lang="en-US" u="sng">
                <a:solidFill>
                  <a:srgbClr val="000000"/>
                </a:solidFill>
                <a:latin typeface="Calibri"/>
                <a:cs typeface="Calibri"/>
              </a:rPr>
              <a:t>Hear the Customer</a:t>
            </a:r>
          </a:p>
          <a:p>
            <a:pPr marL="45720" indent="0">
              <a:buNone/>
            </a:pPr>
            <a:r>
              <a:rPr lang="en-US">
                <a:solidFill>
                  <a:srgbClr val="000000"/>
                </a:solidFill>
                <a:latin typeface="Calibri"/>
                <a:cs typeface="Calibri"/>
              </a:rPr>
              <a:t>The first thing that will happen with every contact is a customer wishing to communicate their issue to you. </a:t>
            </a:r>
          </a:p>
          <a:p>
            <a:pPr marL="388620" indent="-342900"/>
            <a:r>
              <a:rPr lang="en-US">
                <a:solidFill>
                  <a:srgbClr val="000000"/>
                </a:solidFill>
                <a:ea typeface="+mn-lt"/>
                <a:cs typeface="+mn-lt"/>
              </a:rPr>
              <a:t>When we are upset, we often just want someone to listen to us. </a:t>
            </a:r>
            <a:endParaRPr lang="en-US">
              <a:ea typeface="+mn-lt"/>
              <a:cs typeface="+mn-lt"/>
            </a:endParaRPr>
          </a:p>
          <a:p>
            <a:pPr marL="45720" indent="0">
              <a:buNone/>
            </a:pPr>
            <a:r>
              <a:rPr lang="en-US">
                <a:solidFill>
                  <a:srgbClr val="000000"/>
                </a:solidFill>
                <a:latin typeface="Calibri"/>
                <a:cs typeface="Calibri"/>
              </a:rPr>
              <a:t>It is important to let the customer communicate the whole issue to you without interruption. The best way to do this is through active listening.</a:t>
            </a:r>
            <a:endParaRPr lang="en-US">
              <a:latin typeface="Calibri"/>
              <a:cs typeface="Calibri"/>
            </a:endParaRPr>
          </a:p>
        </p:txBody>
      </p:sp>
      <p:sp>
        <p:nvSpPr>
          <p:cNvPr id="8" name="TextBox 7">
            <a:extLst>
              <a:ext uri="{FF2B5EF4-FFF2-40B4-BE49-F238E27FC236}">
                <a16:creationId xmlns:a16="http://schemas.microsoft.com/office/drawing/2014/main" id="{6731CB2C-0E03-4255-A163-898188FA1DD2}"/>
              </a:ext>
            </a:extLst>
          </p:cNvPr>
          <p:cNvSpPr txBox="1"/>
          <p:nvPr/>
        </p:nvSpPr>
        <p:spPr>
          <a:xfrm>
            <a:off x="5193102" y="1230868"/>
            <a:ext cx="3096883" cy="369332"/>
          </a:xfrm>
          <a:prstGeom prst="rect">
            <a:avLst/>
          </a:prstGeom>
          <a:noFill/>
        </p:spPr>
        <p:txBody>
          <a:bodyPr wrap="square" rtlCol="0">
            <a:spAutoFit/>
          </a:bodyPr>
          <a:lstStyle/>
          <a:p>
            <a:r>
              <a:rPr lang="en-US">
                <a:solidFill>
                  <a:schemeClr val="bg1"/>
                </a:solidFill>
              </a:rPr>
              <a:t>HEART Method</a:t>
            </a:r>
          </a:p>
        </p:txBody>
      </p:sp>
      <p:pic>
        <p:nvPicPr>
          <p:cNvPr id="6" name="Picture 6" descr="A small black dog looking at the camera&#10;&#10;Description generated with very high confidence">
            <a:extLst>
              <a:ext uri="{FF2B5EF4-FFF2-40B4-BE49-F238E27FC236}">
                <a16:creationId xmlns:a16="http://schemas.microsoft.com/office/drawing/2014/main" id="{A283BF06-EE53-4781-8EBA-10DAB2518E92}"/>
              </a:ext>
            </a:extLst>
          </p:cNvPr>
          <p:cNvPicPr>
            <a:picLocks noGrp="1" noChangeAspect="1"/>
          </p:cNvPicPr>
          <p:nvPr>
            <p:ph sz="half" idx="2"/>
          </p:nvPr>
        </p:nvPicPr>
        <p:blipFill>
          <a:blip r:embed="rId3"/>
          <a:stretch>
            <a:fillRect/>
          </a:stretch>
        </p:blipFill>
        <p:spPr>
          <a:xfrm>
            <a:off x="6091989" y="2276589"/>
            <a:ext cx="4495800" cy="2997200"/>
          </a:xfrm>
          <a:prstGeom prst="rect">
            <a:avLst/>
          </a:prstGeom>
        </p:spPr>
      </p:pic>
    </p:spTree>
    <p:extLst>
      <p:ext uri="{BB962C8B-B14F-4D97-AF65-F5344CB8AC3E}">
        <p14:creationId xmlns:p14="http://schemas.microsoft.com/office/powerpoint/2010/main" val="4038489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Methodology</a:t>
            </a:r>
          </a:p>
        </p:txBody>
      </p:sp>
      <p:sp>
        <p:nvSpPr>
          <p:cNvPr id="3" name="Content Placeholder 2"/>
          <p:cNvSpPr>
            <a:spLocks noGrp="1"/>
          </p:cNvSpPr>
          <p:nvPr>
            <p:ph sz="half" idx="1"/>
          </p:nvPr>
        </p:nvSpPr>
        <p:spPr>
          <a:xfrm>
            <a:off x="1524000" y="1879021"/>
            <a:ext cx="4495800" cy="3933610"/>
          </a:xfrm>
        </p:spPr>
        <p:txBody>
          <a:bodyPr vert="horz" lIns="91440" tIns="45720" rIns="91440" bIns="45720" rtlCol="0" anchor="t">
            <a:normAutofit fontScale="92500" lnSpcReduction="20000"/>
          </a:bodyPr>
          <a:lstStyle/>
          <a:p>
            <a:pPr marL="45720" indent="0" algn="ctr">
              <a:buNone/>
            </a:pPr>
            <a:r>
              <a:rPr lang="en-US" u="sng">
                <a:solidFill>
                  <a:srgbClr val="000000"/>
                </a:solidFill>
                <a:latin typeface="Calibri"/>
                <a:cs typeface="Calibri"/>
              </a:rPr>
              <a:t>Active Listening</a:t>
            </a:r>
          </a:p>
          <a:p>
            <a:pPr marL="45720" indent="0">
              <a:buNone/>
            </a:pPr>
            <a:r>
              <a:rPr lang="en-US">
                <a:solidFill>
                  <a:schemeClr val="tx2"/>
                </a:solidFill>
                <a:latin typeface="Calibri"/>
                <a:cs typeface="Calibri"/>
              </a:rPr>
              <a:t>A communication technique that </a:t>
            </a:r>
            <a:r>
              <a:rPr lang="en-US">
                <a:solidFill>
                  <a:schemeClr val="tx2"/>
                </a:solidFill>
              </a:rPr>
              <a:t>requires that the listener fully concentrate, understand, respond and then remember what is being said.</a:t>
            </a:r>
            <a:endParaRPr lang="en-US">
              <a:solidFill>
                <a:schemeClr val="tx2"/>
              </a:solidFill>
              <a:cs typeface="Calibri"/>
            </a:endParaRPr>
          </a:p>
          <a:p>
            <a:pPr marL="45720" indent="0">
              <a:buNone/>
            </a:pPr>
            <a:r>
              <a:rPr lang="en-US">
                <a:solidFill>
                  <a:schemeClr val="tx2"/>
                </a:solidFill>
                <a:latin typeface="Calibri"/>
                <a:cs typeface="Calibri"/>
              </a:rPr>
              <a:t>Putting it into action:</a:t>
            </a:r>
          </a:p>
          <a:p>
            <a:pPr>
              <a:buChar char="•"/>
            </a:pPr>
            <a:r>
              <a:rPr lang="en-US">
                <a:solidFill>
                  <a:schemeClr val="tx2"/>
                </a:solidFill>
                <a:latin typeface="Calibri"/>
                <a:cs typeface="Calibri"/>
              </a:rPr>
              <a:t>Let the customer speak without interruption</a:t>
            </a:r>
          </a:p>
          <a:p>
            <a:pPr>
              <a:buChar char="•"/>
            </a:pPr>
            <a:r>
              <a:rPr lang="en-US">
                <a:solidFill>
                  <a:schemeClr val="tx2"/>
                </a:solidFill>
                <a:latin typeface="Calibri"/>
                <a:cs typeface="Calibri"/>
              </a:rPr>
              <a:t>Ask questions to clarify the full scope of the issue</a:t>
            </a:r>
          </a:p>
          <a:p>
            <a:pPr>
              <a:buChar char="•"/>
            </a:pPr>
            <a:r>
              <a:rPr lang="en-US">
                <a:solidFill>
                  <a:schemeClr val="tx2"/>
                </a:solidFill>
                <a:latin typeface="Calibri"/>
                <a:cs typeface="Calibri"/>
              </a:rPr>
              <a:t>Restate the issue to the customer in your own words to confirm understanding</a:t>
            </a:r>
          </a:p>
          <a:p>
            <a:endParaRPr lang="en-US">
              <a:solidFill>
                <a:srgbClr val="000000"/>
              </a:solidFill>
              <a:latin typeface="gothic"/>
            </a:endParaRPr>
          </a:p>
        </p:txBody>
      </p:sp>
      <p:sp>
        <p:nvSpPr>
          <p:cNvPr id="8" name="TextBox 7">
            <a:extLst>
              <a:ext uri="{FF2B5EF4-FFF2-40B4-BE49-F238E27FC236}">
                <a16:creationId xmlns:a16="http://schemas.microsoft.com/office/drawing/2014/main" id="{6731CB2C-0E03-4255-A163-898188FA1DD2}"/>
              </a:ext>
            </a:extLst>
          </p:cNvPr>
          <p:cNvSpPr txBox="1"/>
          <p:nvPr/>
        </p:nvSpPr>
        <p:spPr>
          <a:xfrm>
            <a:off x="5189375" y="1230868"/>
            <a:ext cx="1660850" cy="369332"/>
          </a:xfrm>
          <a:prstGeom prst="rect">
            <a:avLst/>
          </a:prstGeom>
          <a:noFill/>
        </p:spPr>
        <p:txBody>
          <a:bodyPr wrap="square" rtlCol="0">
            <a:spAutoFit/>
          </a:bodyPr>
          <a:lstStyle/>
          <a:p>
            <a:pPr algn="ctr"/>
            <a:r>
              <a:rPr lang="en-US">
                <a:solidFill>
                  <a:schemeClr val="bg1"/>
                </a:solidFill>
              </a:rPr>
              <a:t>Active Listening</a:t>
            </a:r>
          </a:p>
        </p:txBody>
      </p:sp>
      <p:pic>
        <p:nvPicPr>
          <p:cNvPr id="6" name="Picture 6" descr="A screenshot of a cell phone&#10;&#10;Description generated with very high confidence">
            <a:extLst>
              <a:ext uri="{FF2B5EF4-FFF2-40B4-BE49-F238E27FC236}">
                <a16:creationId xmlns:a16="http://schemas.microsoft.com/office/drawing/2014/main" id="{1CA5052B-48DA-47C0-92D1-42D618D4937A}"/>
              </a:ext>
            </a:extLst>
          </p:cNvPr>
          <p:cNvPicPr>
            <a:picLocks noGrp="1" noChangeAspect="1"/>
          </p:cNvPicPr>
          <p:nvPr>
            <p:ph sz="half" idx="2"/>
          </p:nvPr>
        </p:nvPicPr>
        <p:blipFill rotWithShape="1">
          <a:blip r:embed="rId3"/>
          <a:srcRect r="-89" b="5357"/>
          <a:stretch/>
        </p:blipFill>
        <p:spPr>
          <a:xfrm>
            <a:off x="6172200" y="2009053"/>
            <a:ext cx="4499814" cy="3191217"/>
          </a:xfrm>
          <a:prstGeom prst="rect">
            <a:avLst/>
          </a:prstGeom>
        </p:spPr>
      </p:pic>
    </p:spTree>
    <p:extLst>
      <p:ext uri="{BB962C8B-B14F-4D97-AF65-F5344CB8AC3E}">
        <p14:creationId xmlns:p14="http://schemas.microsoft.com/office/powerpoint/2010/main" val="352030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questions</a:t>
            </a:r>
          </a:p>
        </p:txBody>
      </p:sp>
      <p:sp>
        <p:nvSpPr>
          <p:cNvPr id="3" name="Content Placeholder 2"/>
          <p:cNvSpPr>
            <a:spLocks noGrp="1"/>
          </p:cNvSpPr>
          <p:nvPr>
            <p:ph sz="half" idx="1"/>
          </p:nvPr>
        </p:nvSpPr>
        <p:spPr/>
        <p:txBody>
          <a:bodyPr vert="horz" lIns="91440" tIns="45720" rIns="91440" bIns="45720" rtlCol="0" anchor="t">
            <a:normAutofit/>
          </a:bodyPr>
          <a:lstStyle/>
          <a:p>
            <a:pPr marL="45720" indent="0">
              <a:buNone/>
            </a:pPr>
            <a:r>
              <a:rPr lang="en-US">
                <a:solidFill>
                  <a:srgbClr val="000000"/>
                </a:solidFill>
                <a:latin typeface="Calibri"/>
                <a:cs typeface="Calibri"/>
              </a:rPr>
              <a:t>Asking the right questions is important to get the information you need. </a:t>
            </a:r>
          </a:p>
          <a:p>
            <a:pPr>
              <a:buChar char="•"/>
            </a:pPr>
            <a:r>
              <a:rPr lang="en-US">
                <a:solidFill>
                  <a:srgbClr val="000000"/>
                </a:solidFill>
                <a:latin typeface="Calibri"/>
                <a:cs typeface="Calibri"/>
              </a:rPr>
              <a:t>If the situation is simple, short questions that illicit short answers will work best to get to the root of the matter. </a:t>
            </a:r>
          </a:p>
          <a:p>
            <a:pPr>
              <a:buChar char="•"/>
            </a:pPr>
            <a:r>
              <a:rPr lang="en-US">
                <a:ea typeface="+mn-lt"/>
                <a:cs typeface="+mn-lt"/>
              </a:rPr>
              <a:t>In more complex situations we should </a:t>
            </a:r>
            <a:r>
              <a:rPr lang="en-US">
                <a:solidFill>
                  <a:srgbClr val="000000"/>
                </a:solidFill>
                <a:ea typeface="+mn-lt"/>
                <a:cs typeface="+mn-lt"/>
              </a:rPr>
              <a:t>use open ended questions that allow customers to provide a narrative of the issue. Once we have the big </a:t>
            </a:r>
            <a:r>
              <a:rPr lang="en-US">
                <a:ea typeface="+mn-lt"/>
                <a:cs typeface="+mn-lt"/>
              </a:rPr>
              <a:t>picture,   we </a:t>
            </a:r>
            <a:r>
              <a:rPr lang="en-US">
                <a:solidFill>
                  <a:srgbClr val="000000"/>
                </a:solidFill>
                <a:ea typeface="+mn-lt"/>
                <a:cs typeface="+mn-lt"/>
              </a:rPr>
              <a:t>can use closed ended questions to refine our understanding.</a:t>
            </a:r>
            <a:endParaRPr lang="en-US" dirty="0">
              <a:solidFill>
                <a:srgbClr val="000000"/>
              </a:solidFill>
              <a:cs typeface="Calibri"/>
            </a:endParaRPr>
          </a:p>
        </p:txBody>
      </p:sp>
      <p:pic>
        <p:nvPicPr>
          <p:cNvPr id="2052" name="Picture 4" descr="Image result for questions">
            <a:extLst>
              <a:ext uri="{FF2B5EF4-FFF2-40B4-BE49-F238E27FC236}">
                <a16:creationId xmlns:a16="http://schemas.microsoft.com/office/drawing/2014/main" id="{8F663C55-14E2-453F-98F3-2D07A50900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51652" y="2532567"/>
            <a:ext cx="4416348" cy="2208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144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questions</a:t>
            </a:r>
          </a:p>
        </p:txBody>
      </p:sp>
      <p:sp>
        <p:nvSpPr>
          <p:cNvPr id="3" name="Content Placeholder 2"/>
          <p:cNvSpPr>
            <a:spLocks noGrp="1"/>
          </p:cNvSpPr>
          <p:nvPr>
            <p:ph sz="half" idx="1"/>
          </p:nvPr>
        </p:nvSpPr>
        <p:spPr/>
        <p:txBody>
          <a:bodyPr vert="horz" lIns="91440" tIns="45720" rIns="91440" bIns="45720" rtlCol="0" anchor="t">
            <a:normAutofit/>
          </a:bodyPr>
          <a:lstStyle/>
          <a:p>
            <a:pPr marL="45720" indent="0">
              <a:buNone/>
            </a:pPr>
            <a:r>
              <a:rPr lang="en-US">
                <a:solidFill>
                  <a:srgbClr val="000000"/>
                </a:solidFill>
                <a:latin typeface="Calibri"/>
                <a:cs typeface="Calibri"/>
              </a:rPr>
              <a:t>Examples of closed ended questions:</a:t>
            </a:r>
          </a:p>
          <a:p>
            <a:pPr>
              <a:buChar char="•"/>
            </a:pPr>
            <a:r>
              <a:rPr lang="en-US">
                <a:solidFill>
                  <a:srgbClr val="000000"/>
                </a:solidFill>
                <a:latin typeface="Calibri"/>
                <a:cs typeface="Calibri"/>
              </a:rPr>
              <a:t>When did you fax your prescription?</a:t>
            </a:r>
          </a:p>
          <a:p>
            <a:pPr>
              <a:buChar char="•"/>
            </a:pPr>
            <a:r>
              <a:rPr lang="en-US">
                <a:solidFill>
                  <a:srgbClr val="000000"/>
                </a:solidFill>
                <a:latin typeface="Calibri"/>
                <a:cs typeface="Calibri"/>
              </a:rPr>
              <a:t>Is the medicine meant for Rocky or Fluffy?</a:t>
            </a:r>
          </a:p>
          <a:p>
            <a:pPr>
              <a:buChar char="•"/>
            </a:pPr>
            <a:r>
              <a:rPr lang="en-US">
                <a:solidFill>
                  <a:srgbClr val="000000"/>
                </a:solidFill>
                <a:latin typeface="Calibri"/>
                <a:cs typeface="Calibri"/>
              </a:rPr>
              <a:t>Was there any damage to the package?</a:t>
            </a:r>
          </a:p>
          <a:p>
            <a:pPr>
              <a:buChar char="•"/>
            </a:pPr>
            <a:r>
              <a:rPr lang="en-US">
                <a:solidFill>
                  <a:srgbClr val="000000"/>
                </a:solidFill>
                <a:latin typeface="Calibri"/>
                <a:cs typeface="Calibri"/>
              </a:rPr>
              <a:t>How much does your pet weigh?</a:t>
            </a:r>
          </a:p>
          <a:p>
            <a:pPr>
              <a:buChar char="•"/>
            </a:pPr>
            <a:r>
              <a:rPr lang="en-US">
                <a:solidFill>
                  <a:srgbClr val="000000"/>
                </a:solidFill>
                <a:latin typeface="Calibri"/>
                <a:cs typeface="Calibri"/>
              </a:rPr>
              <a:t>Do you want this shipped overnight?</a:t>
            </a:r>
          </a:p>
        </p:txBody>
      </p:sp>
      <p:sp>
        <p:nvSpPr>
          <p:cNvPr id="5" name="TextBox 4">
            <a:extLst>
              <a:ext uri="{FF2B5EF4-FFF2-40B4-BE49-F238E27FC236}">
                <a16:creationId xmlns:a16="http://schemas.microsoft.com/office/drawing/2014/main" id="{1F655B45-7891-4CF9-B3D1-61E0B41BAF6E}"/>
              </a:ext>
            </a:extLst>
          </p:cNvPr>
          <p:cNvSpPr txBox="1"/>
          <p:nvPr/>
        </p:nvSpPr>
        <p:spPr>
          <a:xfrm>
            <a:off x="5181951" y="1230868"/>
            <a:ext cx="3096883" cy="369332"/>
          </a:xfrm>
          <a:prstGeom prst="rect">
            <a:avLst/>
          </a:prstGeom>
          <a:noFill/>
        </p:spPr>
        <p:txBody>
          <a:bodyPr wrap="square" rtlCol="0">
            <a:spAutoFit/>
          </a:bodyPr>
          <a:lstStyle/>
          <a:p>
            <a:r>
              <a:rPr lang="en-US">
                <a:solidFill>
                  <a:schemeClr val="bg1"/>
                </a:solidFill>
              </a:rPr>
              <a:t>Closed Ended Question</a:t>
            </a:r>
          </a:p>
        </p:txBody>
      </p:sp>
      <p:pic>
        <p:nvPicPr>
          <p:cNvPr id="7" name="Picture 8" descr="A close up of a sign&#10;&#10;Description generated with very high confidence">
            <a:extLst>
              <a:ext uri="{FF2B5EF4-FFF2-40B4-BE49-F238E27FC236}">
                <a16:creationId xmlns:a16="http://schemas.microsoft.com/office/drawing/2014/main" id="{1C1921DC-4323-4CCA-98D3-222469F98FE7}"/>
              </a:ext>
            </a:extLst>
          </p:cNvPr>
          <p:cNvPicPr>
            <a:picLocks noGrp="1" noChangeAspect="1"/>
          </p:cNvPicPr>
          <p:nvPr>
            <p:ph sz="half" idx="2"/>
          </p:nvPr>
        </p:nvPicPr>
        <p:blipFill rotWithShape="1">
          <a:blip r:embed="rId3"/>
          <a:srcRect t="7175" r="-388"/>
          <a:stretch/>
        </p:blipFill>
        <p:spPr>
          <a:xfrm>
            <a:off x="6188964" y="1764632"/>
            <a:ext cx="4479603" cy="4142113"/>
          </a:xfrm>
          <a:prstGeom prst="rect">
            <a:avLst/>
          </a:prstGeom>
        </p:spPr>
      </p:pic>
    </p:spTree>
    <p:extLst>
      <p:ext uri="{BB962C8B-B14F-4D97-AF65-F5344CB8AC3E}">
        <p14:creationId xmlns:p14="http://schemas.microsoft.com/office/powerpoint/2010/main" val="212384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questions</a:t>
            </a:r>
          </a:p>
        </p:txBody>
      </p:sp>
      <p:sp>
        <p:nvSpPr>
          <p:cNvPr id="3" name="Content Placeholder 2"/>
          <p:cNvSpPr>
            <a:spLocks noGrp="1"/>
          </p:cNvSpPr>
          <p:nvPr>
            <p:ph sz="half" idx="1"/>
          </p:nvPr>
        </p:nvSpPr>
        <p:spPr/>
        <p:txBody>
          <a:bodyPr vert="horz" lIns="91440" tIns="45720" rIns="91440" bIns="45720" rtlCol="0" anchor="t">
            <a:normAutofit/>
          </a:bodyPr>
          <a:lstStyle/>
          <a:p>
            <a:pPr marL="45720" indent="0">
              <a:buNone/>
            </a:pPr>
            <a:r>
              <a:rPr lang="en-US" dirty="0">
                <a:solidFill>
                  <a:srgbClr val="000000"/>
                </a:solidFill>
                <a:latin typeface="Calibri"/>
                <a:cs typeface="Calibri"/>
              </a:rPr>
              <a:t>Examples of open-ended questions:</a:t>
            </a:r>
          </a:p>
          <a:p>
            <a:pPr>
              <a:buChar char="•"/>
            </a:pPr>
            <a:r>
              <a:rPr lang="en-US" dirty="0">
                <a:solidFill>
                  <a:srgbClr val="000000"/>
                </a:solidFill>
                <a:latin typeface="Calibri"/>
                <a:cs typeface="Calibri"/>
              </a:rPr>
              <a:t>What treatment did the vet recommend for your dog?</a:t>
            </a:r>
          </a:p>
          <a:p>
            <a:pPr>
              <a:buChar char="•"/>
            </a:pPr>
            <a:r>
              <a:rPr lang="en-US" dirty="0">
                <a:solidFill>
                  <a:srgbClr val="000000"/>
                </a:solidFill>
                <a:latin typeface="Calibri"/>
                <a:cs typeface="Calibri"/>
              </a:rPr>
              <a:t>What reaction did Mr. Pickles have to the </a:t>
            </a:r>
            <a:r>
              <a:rPr lang="en-US" dirty="0" err="1">
                <a:solidFill>
                  <a:srgbClr val="000000"/>
                </a:solidFill>
                <a:latin typeface="Calibri"/>
                <a:cs typeface="Calibri"/>
              </a:rPr>
              <a:t>Vetmedin</a:t>
            </a:r>
            <a:r>
              <a:rPr lang="en-US" dirty="0">
                <a:solidFill>
                  <a:srgbClr val="000000"/>
                </a:solidFill>
                <a:latin typeface="Calibri"/>
                <a:cs typeface="Calibri"/>
              </a:rPr>
              <a:t>?</a:t>
            </a:r>
          </a:p>
          <a:p>
            <a:pPr>
              <a:buChar char="•"/>
            </a:pPr>
            <a:r>
              <a:rPr lang="en-US" dirty="0">
                <a:solidFill>
                  <a:srgbClr val="000000"/>
                </a:solidFill>
                <a:latin typeface="Calibri"/>
                <a:cs typeface="Calibri"/>
              </a:rPr>
              <a:t>What can I do to correct this situation for you?</a:t>
            </a:r>
          </a:p>
          <a:p>
            <a:endParaRPr lang="en-US">
              <a:solidFill>
                <a:srgbClr val="000000"/>
              </a:solidFill>
              <a:latin typeface="gothic"/>
            </a:endParaRPr>
          </a:p>
          <a:p>
            <a:pPr marL="45720" indent="0">
              <a:buNone/>
            </a:pPr>
            <a:endParaRPr lang="en-US">
              <a:solidFill>
                <a:srgbClr val="000000"/>
              </a:solidFill>
              <a:latin typeface="gothic"/>
            </a:endParaRPr>
          </a:p>
        </p:txBody>
      </p:sp>
      <p:sp>
        <p:nvSpPr>
          <p:cNvPr id="5" name="TextBox 4">
            <a:extLst>
              <a:ext uri="{FF2B5EF4-FFF2-40B4-BE49-F238E27FC236}">
                <a16:creationId xmlns:a16="http://schemas.microsoft.com/office/drawing/2014/main" id="{1F655B45-7891-4CF9-B3D1-61E0B41BAF6E}"/>
              </a:ext>
            </a:extLst>
          </p:cNvPr>
          <p:cNvSpPr txBox="1"/>
          <p:nvPr/>
        </p:nvSpPr>
        <p:spPr>
          <a:xfrm>
            <a:off x="5323217" y="1230868"/>
            <a:ext cx="3096883" cy="369332"/>
          </a:xfrm>
          <a:prstGeom prst="rect">
            <a:avLst/>
          </a:prstGeom>
          <a:noFill/>
        </p:spPr>
        <p:txBody>
          <a:bodyPr wrap="square" rtlCol="0">
            <a:spAutoFit/>
          </a:bodyPr>
          <a:lstStyle/>
          <a:p>
            <a:r>
              <a:rPr lang="en-US">
                <a:solidFill>
                  <a:schemeClr val="bg1"/>
                </a:solidFill>
              </a:rPr>
              <a:t>Open Ended</a:t>
            </a:r>
          </a:p>
        </p:txBody>
      </p:sp>
      <p:pic>
        <p:nvPicPr>
          <p:cNvPr id="15" name="Picture 15">
            <a:extLst>
              <a:ext uri="{FF2B5EF4-FFF2-40B4-BE49-F238E27FC236}">
                <a16:creationId xmlns:a16="http://schemas.microsoft.com/office/drawing/2014/main" id="{4CFBD9FD-974D-4FDE-955D-8D9795C6DC90}"/>
              </a:ext>
            </a:extLst>
          </p:cNvPr>
          <p:cNvPicPr>
            <a:picLocks noGrp="1" noChangeAspect="1"/>
          </p:cNvPicPr>
          <p:nvPr>
            <p:ph sz="half" idx="2"/>
          </p:nvPr>
        </p:nvPicPr>
        <p:blipFill>
          <a:blip r:embed="rId2"/>
          <a:stretch>
            <a:fillRect/>
          </a:stretch>
        </p:blipFill>
        <p:spPr>
          <a:xfrm>
            <a:off x="6174205" y="2687835"/>
            <a:ext cx="4431631" cy="1833813"/>
          </a:xfrm>
          <a:prstGeom prst="rect">
            <a:avLst/>
          </a:prstGeom>
        </p:spPr>
      </p:pic>
    </p:spTree>
    <p:extLst>
      <p:ext uri="{BB962C8B-B14F-4D97-AF65-F5344CB8AC3E}">
        <p14:creationId xmlns:p14="http://schemas.microsoft.com/office/powerpoint/2010/main" val="4277608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Methodology</a:t>
            </a:r>
          </a:p>
        </p:txBody>
      </p:sp>
      <p:sp>
        <p:nvSpPr>
          <p:cNvPr id="3" name="Content Placeholder 2"/>
          <p:cNvSpPr>
            <a:spLocks noGrp="1"/>
          </p:cNvSpPr>
          <p:nvPr>
            <p:ph sz="half" idx="1"/>
          </p:nvPr>
        </p:nvSpPr>
        <p:spPr>
          <a:xfrm>
            <a:off x="1524000" y="1714500"/>
            <a:ext cx="4846721" cy="4462272"/>
          </a:xfrm>
        </p:spPr>
        <p:txBody>
          <a:bodyPr vert="horz" lIns="91440" tIns="45720" rIns="91440" bIns="45720" rtlCol="0" anchor="t">
            <a:normAutofit/>
          </a:bodyPr>
          <a:lstStyle/>
          <a:p>
            <a:pPr marL="45720" indent="0" algn="ctr">
              <a:buNone/>
            </a:pPr>
            <a:r>
              <a:rPr lang="en-US" u="sng" dirty="0">
                <a:solidFill>
                  <a:srgbClr val="000000"/>
                </a:solidFill>
                <a:latin typeface="Calibri"/>
                <a:cs typeface="Calibri"/>
              </a:rPr>
              <a:t>Restate the issue</a:t>
            </a:r>
          </a:p>
          <a:p>
            <a:pPr marL="45720" indent="0" algn="just">
              <a:buNone/>
            </a:pPr>
            <a:r>
              <a:rPr lang="en-US" dirty="0">
                <a:solidFill>
                  <a:srgbClr val="000000"/>
                </a:solidFill>
                <a:latin typeface="Calibri"/>
                <a:cs typeface="Calibri"/>
              </a:rPr>
              <a:t>Once you have the necessary information, it is important that you restate the issue to the customer to communicate your full understanding</a:t>
            </a:r>
          </a:p>
          <a:p>
            <a:pPr marL="45720" indent="0" algn="just">
              <a:buNone/>
            </a:pPr>
            <a:r>
              <a:rPr lang="en-US" dirty="0">
                <a:solidFill>
                  <a:srgbClr val="000000"/>
                </a:solidFill>
                <a:latin typeface="Calibri"/>
                <a:cs typeface="Calibri"/>
              </a:rPr>
              <a:t>Avoid parroting the customer’s own words whenever possible, it’s best done in your own voice. </a:t>
            </a:r>
          </a:p>
        </p:txBody>
      </p:sp>
      <p:sp>
        <p:nvSpPr>
          <p:cNvPr id="8" name="TextBox 7">
            <a:extLst>
              <a:ext uri="{FF2B5EF4-FFF2-40B4-BE49-F238E27FC236}">
                <a16:creationId xmlns:a16="http://schemas.microsoft.com/office/drawing/2014/main" id="{6731CB2C-0E03-4255-A163-898188FA1DD2}"/>
              </a:ext>
            </a:extLst>
          </p:cNvPr>
          <p:cNvSpPr txBox="1"/>
          <p:nvPr/>
        </p:nvSpPr>
        <p:spPr>
          <a:xfrm>
            <a:off x="5193102" y="1230868"/>
            <a:ext cx="3096883" cy="369332"/>
          </a:xfrm>
          <a:prstGeom prst="rect">
            <a:avLst/>
          </a:prstGeom>
          <a:noFill/>
        </p:spPr>
        <p:txBody>
          <a:bodyPr wrap="square" rtlCol="0">
            <a:spAutoFit/>
          </a:bodyPr>
          <a:lstStyle/>
          <a:p>
            <a:r>
              <a:rPr lang="en-US">
                <a:solidFill>
                  <a:schemeClr val="bg1"/>
                </a:solidFill>
              </a:rPr>
              <a:t>Active Listening </a:t>
            </a:r>
          </a:p>
        </p:txBody>
      </p:sp>
      <p:pic>
        <p:nvPicPr>
          <p:cNvPr id="6" name="Picture 8" descr="A dog looking at the camera&#10;&#10;Description generated with very high confidence">
            <a:extLst>
              <a:ext uri="{FF2B5EF4-FFF2-40B4-BE49-F238E27FC236}">
                <a16:creationId xmlns:a16="http://schemas.microsoft.com/office/drawing/2014/main" id="{6C38DD49-D725-408B-BFE6-0131086CE62B}"/>
              </a:ext>
            </a:extLst>
          </p:cNvPr>
          <p:cNvPicPr>
            <a:picLocks noGrp="1" noChangeAspect="1"/>
          </p:cNvPicPr>
          <p:nvPr>
            <p:ph sz="half" idx="2"/>
          </p:nvPr>
        </p:nvPicPr>
        <p:blipFill>
          <a:blip r:embed="rId3"/>
          <a:stretch>
            <a:fillRect/>
          </a:stretch>
        </p:blipFill>
        <p:spPr>
          <a:xfrm>
            <a:off x="7051508" y="2075477"/>
            <a:ext cx="3579394" cy="2376738"/>
          </a:xfrm>
          <a:prstGeom prst="rect">
            <a:avLst/>
          </a:prstGeom>
        </p:spPr>
      </p:pic>
    </p:spTree>
    <p:extLst>
      <p:ext uri="{BB962C8B-B14F-4D97-AF65-F5344CB8AC3E}">
        <p14:creationId xmlns:p14="http://schemas.microsoft.com/office/powerpoint/2010/main" val="148438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Methodology</a:t>
            </a:r>
          </a:p>
        </p:txBody>
      </p:sp>
      <p:sp>
        <p:nvSpPr>
          <p:cNvPr id="3" name="Content Placeholder 2"/>
          <p:cNvSpPr>
            <a:spLocks noGrp="1"/>
          </p:cNvSpPr>
          <p:nvPr>
            <p:ph sz="half" idx="1"/>
          </p:nvPr>
        </p:nvSpPr>
        <p:spPr/>
        <p:txBody>
          <a:bodyPr>
            <a:normAutofit/>
          </a:bodyPr>
          <a:lstStyle/>
          <a:p>
            <a:pPr marL="45720" indent="0" algn="ctr">
              <a:buNone/>
            </a:pPr>
            <a:r>
              <a:rPr lang="en-US" u="sng">
                <a:solidFill>
                  <a:srgbClr val="000000"/>
                </a:solidFill>
                <a:latin typeface="gothic"/>
              </a:rPr>
              <a:t>Empathy</a:t>
            </a:r>
          </a:p>
        </p:txBody>
      </p:sp>
      <p:sp>
        <p:nvSpPr>
          <p:cNvPr id="8" name="TextBox 7">
            <a:extLst>
              <a:ext uri="{FF2B5EF4-FFF2-40B4-BE49-F238E27FC236}">
                <a16:creationId xmlns:a16="http://schemas.microsoft.com/office/drawing/2014/main" id="{6731CB2C-0E03-4255-A163-898188FA1DD2}"/>
              </a:ext>
            </a:extLst>
          </p:cNvPr>
          <p:cNvSpPr txBox="1"/>
          <p:nvPr/>
        </p:nvSpPr>
        <p:spPr>
          <a:xfrm>
            <a:off x="5557465" y="1230868"/>
            <a:ext cx="1077069" cy="369332"/>
          </a:xfrm>
          <a:prstGeom prst="rect">
            <a:avLst/>
          </a:prstGeom>
          <a:noFill/>
        </p:spPr>
        <p:txBody>
          <a:bodyPr wrap="square" rtlCol="0">
            <a:spAutoFit/>
          </a:bodyPr>
          <a:lstStyle/>
          <a:p>
            <a:pPr algn="ctr"/>
            <a:r>
              <a:rPr lang="en-US">
                <a:solidFill>
                  <a:schemeClr val="bg1"/>
                </a:solidFill>
              </a:rPr>
              <a:t>Empathy</a:t>
            </a:r>
          </a:p>
        </p:txBody>
      </p:sp>
      <p:sp>
        <p:nvSpPr>
          <p:cNvPr id="6" name="TextBox 5">
            <a:extLst>
              <a:ext uri="{FF2B5EF4-FFF2-40B4-BE49-F238E27FC236}">
                <a16:creationId xmlns:a16="http://schemas.microsoft.com/office/drawing/2014/main" id="{8B607702-A146-488C-B71A-C906AEB3416F}"/>
              </a:ext>
            </a:extLst>
          </p:cNvPr>
          <p:cNvSpPr txBox="1"/>
          <p:nvPr/>
        </p:nvSpPr>
        <p:spPr>
          <a:xfrm>
            <a:off x="1452283" y="2124038"/>
            <a:ext cx="4713843" cy="3724096"/>
          </a:xfrm>
          <a:prstGeom prst="rect">
            <a:avLst/>
          </a:prstGeom>
          <a:noFill/>
        </p:spPr>
        <p:txBody>
          <a:bodyPr wrap="square" rtlCol="0" anchor="t">
            <a:spAutoFit/>
          </a:bodyPr>
          <a:lstStyle/>
          <a:p>
            <a:pPr algn="just"/>
            <a:r>
              <a:rPr lang="en-US" sz="2000" dirty="0">
                <a:ea typeface="+mn-lt"/>
                <a:cs typeface="+mn-lt"/>
              </a:rPr>
              <a:t>Empathy is the ability to understand and share the feelings of others.   </a:t>
            </a:r>
            <a:endParaRPr lang="en-US" sz="2000" dirty="0">
              <a:cs typeface="Calibri"/>
            </a:endParaRPr>
          </a:p>
          <a:p>
            <a:pPr algn="just"/>
            <a:r>
              <a:rPr lang="en-US" sz="2000" dirty="0">
                <a:ea typeface="+mn-lt"/>
                <a:cs typeface="+mn-lt"/>
              </a:rPr>
              <a:t>  </a:t>
            </a:r>
            <a:endParaRPr lang="en-US" sz="2000">
              <a:cs typeface="Calibri"/>
            </a:endParaRPr>
          </a:p>
          <a:p>
            <a:pPr algn="just"/>
            <a:r>
              <a:rPr lang="en-US" sz="2000" dirty="0">
                <a:ea typeface="+mn-lt"/>
                <a:cs typeface="+mn-lt"/>
              </a:rPr>
              <a:t>To better understand our customer’s concerns, we want to put ourselves in their position. Acknowledging how a person feels and sharing concern for their issue is one of the most important things we can do to personalize our service.   </a:t>
            </a:r>
            <a:endParaRPr lang="en-US" sz="2000" dirty="0">
              <a:cs typeface="Calibri"/>
            </a:endParaRPr>
          </a:p>
          <a:p>
            <a:r>
              <a:rPr lang="en-US" sz="2000" dirty="0">
                <a:ea typeface="+mn-lt"/>
                <a:cs typeface="+mn-lt"/>
              </a:rPr>
              <a:t>  </a:t>
            </a:r>
            <a:endParaRPr lang="en-US" sz="2000">
              <a:cs typeface="Calibri"/>
            </a:endParaRPr>
          </a:p>
          <a:p>
            <a:pPr algn="ctr"/>
            <a:r>
              <a:rPr lang="en-US" sz="2000" dirty="0">
                <a:ea typeface="+mn-lt"/>
                <a:cs typeface="+mn-lt"/>
              </a:rPr>
              <a:t>T</a:t>
            </a:r>
            <a:r>
              <a:rPr lang="en-US" sz="1600" dirty="0">
                <a:ea typeface="+mn-lt"/>
                <a:cs typeface="+mn-lt"/>
              </a:rPr>
              <a:t>his is not to be confused with sympathy which is showing pity or sorrow for others.</a:t>
            </a:r>
            <a:endParaRPr lang="en-US" sz="1600" dirty="0">
              <a:cs typeface="Calibri"/>
            </a:endParaRPr>
          </a:p>
        </p:txBody>
      </p:sp>
      <p:pic>
        <p:nvPicPr>
          <p:cNvPr id="9" name="Picture 9" descr="A close up of a logo&#10;&#10;Description generated with very high confidence">
            <a:extLst>
              <a:ext uri="{FF2B5EF4-FFF2-40B4-BE49-F238E27FC236}">
                <a16:creationId xmlns:a16="http://schemas.microsoft.com/office/drawing/2014/main" id="{A5AE60E0-0466-4221-A117-B3356066807B}"/>
              </a:ext>
            </a:extLst>
          </p:cNvPr>
          <p:cNvPicPr>
            <a:picLocks noGrp="1" noChangeAspect="1"/>
          </p:cNvPicPr>
          <p:nvPr>
            <p:ph sz="half" idx="2"/>
          </p:nvPr>
        </p:nvPicPr>
        <p:blipFill>
          <a:blip r:embed="rId2"/>
          <a:stretch>
            <a:fillRect/>
          </a:stretch>
        </p:blipFill>
        <p:spPr>
          <a:xfrm>
            <a:off x="7692190" y="2418747"/>
            <a:ext cx="2372227" cy="3043191"/>
          </a:xfrm>
          <a:prstGeom prst="rect">
            <a:avLst/>
          </a:prstGeom>
        </p:spPr>
      </p:pic>
    </p:spTree>
    <p:extLst>
      <p:ext uri="{BB962C8B-B14F-4D97-AF65-F5344CB8AC3E}">
        <p14:creationId xmlns:p14="http://schemas.microsoft.com/office/powerpoint/2010/main" val="1349407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Methodology</a:t>
            </a:r>
          </a:p>
        </p:txBody>
      </p:sp>
      <p:sp>
        <p:nvSpPr>
          <p:cNvPr id="3" name="Content Placeholder 2"/>
          <p:cNvSpPr>
            <a:spLocks noGrp="1"/>
          </p:cNvSpPr>
          <p:nvPr>
            <p:ph sz="half" idx="1"/>
          </p:nvPr>
        </p:nvSpPr>
        <p:spPr>
          <a:xfrm>
            <a:off x="1524000" y="1714500"/>
            <a:ext cx="5087470" cy="4462272"/>
          </a:xfrm>
        </p:spPr>
        <p:txBody>
          <a:bodyPr vert="horz" lIns="91440" tIns="45720" rIns="91440" bIns="45720" rtlCol="0" anchor="t">
            <a:normAutofit fontScale="92500" lnSpcReduction="20000"/>
          </a:bodyPr>
          <a:lstStyle/>
          <a:p>
            <a:pPr marL="45720" indent="0" algn="ctr">
              <a:buNone/>
            </a:pPr>
            <a:r>
              <a:rPr lang="en-US" u="sng">
                <a:solidFill>
                  <a:srgbClr val="000000"/>
                </a:solidFill>
                <a:latin typeface="Calibri"/>
                <a:cs typeface="Calibri"/>
              </a:rPr>
              <a:t>Expressing Empathy</a:t>
            </a:r>
            <a:endParaRPr lang="en-US">
              <a:cs typeface="Calibri"/>
            </a:endParaRPr>
          </a:p>
          <a:p>
            <a:pPr marL="45720" indent="0">
              <a:buNone/>
            </a:pPr>
            <a:r>
              <a:rPr lang="en-US">
                <a:solidFill>
                  <a:srgbClr val="000000"/>
                </a:solidFill>
                <a:latin typeface="Calibri"/>
                <a:cs typeface="Calibri"/>
              </a:rPr>
              <a:t>Simple expressions will let the customer know you understand how they are feeling:</a:t>
            </a:r>
          </a:p>
          <a:p>
            <a:pPr>
              <a:buChar char="•"/>
            </a:pPr>
            <a:r>
              <a:rPr lang="en-US">
                <a:solidFill>
                  <a:srgbClr val="000000"/>
                </a:solidFill>
                <a:latin typeface="Calibri"/>
                <a:cs typeface="Calibri"/>
              </a:rPr>
              <a:t>“I can see why you would be frustrated.”</a:t>
            </a:r>
          </a:p>
          <a:p>
            <a:pPr>
              <a:buChar char="•"/>
            </a:pPr>
            <a:r>
              <a:rPr lang="en-US">
                <a:solidFill>
                  <a:srgbClr val="000000"/>
                </a:solidFill>
                <a:latin typeface="Calibri"/>
                <a:cs typeface="Calibri"/>
              </a:rPr>
              <a:t>“If that happened to me, I would be upset too.</a:t>
            </a:r>
            <a:r>
              <a:rPr lang="en-US" dirty="0">
                <a:solidFill>
                  <a:srgbClr val="000000"/>
                </a:solidFill>
                <a:latin typeface="Calibri"/>
                <a:cs typeface="Calibri"/>
              </a:rPr>
              <a:t>”</a:t>
            </a:r>
          </a:p>
          <a:p>
            <a:pPr>
              <a:buChar char="•"/>
            </a:pPr>
            <a:r>
              <a:rPr lang="en-US">
                <a:solidFill>
                  <a:srgbClr val="000000"/>
                </a:solidFill>
                <a:latin typeface="Calibri"/>
                <a:cs typeface="Calibri"/>
              </a:rPr>
              <a:t>“You are absolutely correct, [customer name]</a:t>
            </a:r>
          </a:p>
          <a:p>
            <a:pPr>
              <a:buChar char="•"/>
            </a:pPr>
            <a:r>
              <a:rPr lang="en-US">
                <a:solidFill>
                  <a:srgbClr val="000000"/>
                </a:solidFill>
                <a:latin typeface="Calibri"/>
                <a:cs typeface="Calibri"/>
              </a:rPr>
              <a:t>I am sorry to hear [pet name] passed away, it’s always tough to lose a cherished member of the family. </a:t>
            </a:r>
          </a:p>
          <a:p>
            <a:pPr marL="45720" indent="0">
              <a:buNone/>
            </a:pPr>
            <a:r>
              <a:rPr lang="en-US">
                <a:solidFill>
                  <a:srgbClr val="000000"/>
                </a:solidFill>
                <a:latin typeface="Calibri"/>
                <a:cs typeface="Calibri"/>
              </a:rPr>
              <a:t>Empathy may be listed as the second step in this process, but it should be expressed throughout the entire contact!</a:t>
            </a:r>
          </a:p>
        </p:txBody>
      </p:sp>
      <p:sp>
        <p:nvSpPr>
          <p:cNvPr id="8" name="TextBox 7">
            <a:extLst>
              <a:ext uri="{FF2B5EF4-FFF2-40B4-BE49-F238E27FC236}">
                <a16:creationId xmlns:a16="http://schemas.microsoft.com/office/drawing/2014/main" id="{6731CB2C-0E03-4255-A163-898188FA1DD2}"/>
              </a:ext>
            </a:extLst>
          </p:cNvPr>
          <p:cNvSpPr txBox="1"/>
          <p:nvPr/>
        </p:nvSpPr>
        <p:spPr>
          <a:xfrm>
            <a:off x="4983632" y="1218555"/>
            <a:ext cx="2224735" cy="369332"/>
          </a:xfrm>
          <a:prstGeom prst="rect">
            <a:avLst/>
          </a:prstGeom>
          <a:noFill/>
        </p:spPr>
        <p:txBody>
          <a:bodyPr wrap="square" rtlCol="0">
            <a:spAutoFit/>
          </a:bodyPr>
          <a:lstStyle/>
          <a:p>
            <a:pPr algn="ctr"/>
            <a:r>
              <a:rPr lang="en-US">
                <a:solidFill>
                  <a:schemeClr val="bg1"/>
                </a:solidFill>
              </a:rPr>
              <a:t>Empathy Statements</a:t>
            </a:r>
          </a:p>
        </p:txBody>
      </p:sp>
      <p:pic>
        <p:nvPicPr>
          <p:cNvPr id="9" name="Content Placeholder 8">
            <a:extLst>
              <a:ext uri="{FF2B5EF4-FFF2-40B4-BE49-F238E27FC236}">
                <a16:creationId xmlns:a16="http://schemas.microsoft.com/office/drawing/2014/main" id="{EF08FE73-BC0B-4B18-A0DA-296AB805487F}"/>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741543" y="2188609"/>
            <a:ext cx="3438523" cy="3438523"/>
          </a:xfrm>
        </p:spPr>
      </p:pic>
    </p:spTree>
    <p:extLst>
      <p:ext uri="{BB962C8B-B14F-4D97-AF65-F5344CB8AC3E}">
        <p14:creationId xmlns:p14="http://schemas.microsoft.com/office/powerpoint/2010/main" val="1170637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Expressing Empathy</a:t>
            </a:r>
          </a:p>
        </p:txBody>
      </p:sp>
      <p:sp>
        <p:nvSpPr>
          <p:cNvPr id="5" name="Content Placeholder 2">
            <a:extLst>
              <a:ext uri="{FF2B5EF4-FFF2-40B4-BE49-F238E27FC236}">
                <a16:creationId xmlns:a16="http://schemas.microsoft.com/office/drawing/2014/main" id="{F81E7972-803B-4A6C-82E2-9B4A789C59A6}"/>
              </a:ext>
            </a:extLst>
          </p:cNvPr>
          <p:cNvSpPr>
            <a:spLocks noGrp="1"/>
          </p:cNvSpPr>
          <p:nvPr>
            <p:ph sz="half" idx="1"/>
          </p:nvPr>
        </p:nvSpPr>
        <p:spPr>
          <a:xfrm>
            <a:off x="1413711" y="1684421"/>
            <a:ext cx="4766510" cy="4452246"/>
          </a:xfrm>
        </p:spPr>
        <p:txBody>
          <a:bodyPr vert="horz" lIns="91440" tIns="45720" rIns="91440" bIns="45720" rtlCol="0" anchor="t">
            <a:normAutofit/>
          </a:bodyPr>
          <a:lstStyle/>
          <a:p>
            <a:pPr marL="45720" indent="0" algn="ctr">
              <a:buNone/>
            </a:pPr>
            <a:r>
              <a:rPr lang="en-US" u="sng" dirty="0">
                <a:solidFill>
                  <a:srgbClr val="000000"/>
                </a:solidFill>
                <a:latin typeface="Calibri"/>
                <a:cs typeface="Calibri"/>
              </a:rPr>
              <a:t>Empathy Tips</a:t>
            </a:r>
          </a:p>
          <a:p>
            <a:pPr algn="just">
              <a:buChar char="•"/>
            </a:pPr>
            <a:r>
              <a:rPr lang="en-US" dirty="0">
                <a:solidFill>
                  <a:srgbClr val="000000"/>
                </a:solidFill>
                <a:latin typeface="Calibri"/>
                <a:cs typeface="Calibri"/>
              </a:rPr>
              <a:t>Acknowledge a person and their pets by their respective names</a:t>
            </a:r>
          </a:p>
          <a:p>
            <a:pPr algn="just">
              <a:buChar char="•"/>
            </a:pPr>
            <a:r>
              <a:rPr lang="en-US" dirty="0">
                <a:solidFill>
                  <a:srgbClr val="000000"/>
                </a:solidFill>
                <a:latin typeface="Calibri"/>
                <a:cs typeface="Calibri"/>
              </a:rPr>
              <a:t>Smile! It comes through over the phone. </a:t>
            </a:r>
          </a:p>
          <a:p>
            <a:pPr algn="just">
              <a:buChar char="•"/>
            </a:pPr>
            <a:r>
              <a:rPr lang="en-US" dirty="0">
                <a:solidFill>
                  <a:srgbClr val="000000"/>
                </a:solidFill>
                <a:latin typeface="Calibri"/>
                <a:cs typeface="Calibri"/>
              </a:rPr>
              <a:t>Use the proper tone and inflection to convey your emotion. Flat and monotone speech will make the customer feel disinterested. </a:t>
            </a:r>
          </a:p>
          <a:p>
            <a:pPr algn="just">
              <a:buChar char="•"/>
            </a:pPr>
            <a:r>
              <a:rPr lang="en-US" dirty="0">
                <a:solidFill>
                  <a:srgbClr val="000000"/>
                </a:solidFill>
                <a:latin typeface="Calibri"/>
                <a:cs typeface="Calibri"/>
              </a:rPr>
              <a:t>Most importantly be genuine! </a:t>
            </a:r>
          </a:p>
        </p:txBody>
      </p:sp>
      <p:pic>
        <p:nvPicPr>
          <p:cNvPr id="6" name="Picture 6" descr="A close up of a sign&#10;&#10;Description generated with very high confidence">
            <a:extLst>
              <a:ext uri="{FF2B5EF4-FFF2-40B4-BE49-F238E27FC236}">
                <a16:creationId xmlns:a16="http://schemas.microsoft.com/office/drawing/2014/main" id="{B5278330-E7A2-43D2-A8B3-59D2725CC3DE}"/>
              </a:ext>
            </a:extLst>
          </p:cNvPr>
          <p:cNvPicPr>
            <a:picLocks noGrp="1" noChangeAspect="1"/>
          </p:cNvPicPr>
          <p:nvPr>
            <p:ph sz="half" idx="2"/>
          </p:nvPr>
        </p:nvPicPr>
        <p:blipFill>
          <a:blip r:embed="rId3"/>
          <a:stretch>
            <a:fillRect/>
          </a:stretch>
        </p:blipFill>
        <p:spPr>
          <a:xfrm>
            <a:off x="6302542" y="2128298"/>
            <a:ext cx="4495800" cy="3614623"/>
          </a:xfrm>
          <a:prstGeom prst="rect">
            <a:avLst/>
          </a:prstGeom>
        </p:spPr>
      </p:pic>
    </p:spTree>
    <p:extLst>
      <p:ext uri="{BB962C8B-B14F-4D97-AF65-F5344CB8AC3E}">
        <p14:creationId xmlns:p14="http://schemas.microsoft.com/office/powerpoint/2010/main" val="3866038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Our culture</a:t>
            </a:r>
          </a:p>
        </p:txBody>
      </p:sp>
      <p:sp>
        <p:nvSpPr>
          <p:cNvPr id="3" name="Content Placeholder 2"/>
          <p:cNvSpPr>
            <a:spLocks noGrp="1"/>
          </p:cNvSpPr>
          <p:nvPr>
            <p:ph sz="half" idx="1"/>
          </p:nvPr>
        </p:nvSpPr>
        <p:spPr>
          <a:xfrm>
            <a:off x="1398494" y="2277373"/>
            <a:ext cx="4574627" cy="3280360"/>
          </a:xfrm>
        </p:spPr>
        <p:txBody>
          <a:bodyPr vert="horz" lIns="91440" tIns="45720" rIns="91440" bIns="45720" rtlCol="0" anchor="t">
            <a:normAutofit/>
          </a:bodyPr>
          <a:lstStyle/>
          <a:p>
            <a:pPr marL="45720" indent="0">
              <a:buNone/>
            </a:pPr>
            <a:r>
              <a:rPr lang="en-US" dirty="0">
                <a:solidFill>
                  <a:srgbClr val="000000"/>
                </a:solidFill>
                <a:latin typeface="Calibri"/>
                <a:cs typeface="Calibri"/>
              </a:rPr>
              <a:t>At </a:t>
            </a:r>
            <a:r>
              <a:rPr lang="en-US" dirty="0" err="1">
                <a:solidFill>
                  <a:srgbClr val="000000"/>
                </a:solidFill>
                <a:latin typeface="Calibri"/>
                <a:cs typeface="Calibri"/>
              </a:rPr>
              <a:t>Allivet</a:t>
            </a:r>
            <a:r>
              <a:rPr lang="en-US" dirty="0">
                <a:solidFill>
                  <a:srgbClr val="000000"/>
                </a:solidFill>
                <a:latin typeface="Calibri"/>
                <a:cs typeface="Calibri"/>
              </a:rPr>
              <a:t> we are committed to providing our customers with an exceptional experience every interaction. </a:t>
            </a:r>
            <a:endParaRPr lang="en-US">
              <a:latin typeface="Calibri"/>
              <a:cs typeface="Calibri"/>
            </a:endParaRPr>
          </a:p>
          <a:p>
            <a:pPr marL="45720" indent="0">
              <a:buNone/>
            </a:pPr>
            <a:r>
              <a:rPr lang="en-US" dirty="0">
                <a:solidFill>
                  <a:srgbClr val="000000"/>
                </a:solidFill>
                <a:latin typeface="Calibri"/>
                <a:cs typeface="Calibri"/>
              </a:rPr>
              <a:t>There are times, though, where things don’t go as planned and our customers need our assistance. Your job is to make it right, the first time, every time. </a:t>
            </a:r>
          </a:p>
        </p:txBody>
      </p:sp>
      <p:pic>
        <p:nvPicPr>
          <p:cNvPr id="7" name="Content Placeholder 6">
            <a:extLst>
              <a:ext uri="{FF2B5EF4-FFF2-40B4-BE49-F238E27FC236}">
                <a16:creationId xmlns:a16="http://schemas.microsoft.com/office/drawing/2014/main" id="{DD5E2E26-1BF4-4D0B-8ACC-A6A3808B47F4}"/>
              </a:ext>
            </a:extLst>
          </p:cNvPr>
          <p:cNvPicPr>
            <a:picLocks noGrp="1" noChangeAspect="1"/>
          </p:cNvPicPr>
          <p:nvPr>
            <p:ph sz="half" idx="2"/>
          </p:nvPr>
        </p:nvPicPr>
        <p:blipFill>
          <a:blip r:embed="rId2"/>
          <a:stretch>
            <a:fillRect/>
          </a:stretch>
        </p:blipFill>
        <p:spPr>
          <a:xfrm>
            <a:off x="6172202" y="2277373"/>
            <a:ext cx="4545281" cy="3002455"/>
          </a:xfrm>
          <a:prstGeom prst="rect">
            <a:avLst/>
          </a:prstGeom>
        </p:spPr>
      </p:pic>
    </p:spTree>
    <p:extLst>
      <p:ext uri="{BB962C8B-B14F-4D97-AF65-F5344CB8AC3E}">
        <p14:creationId xmlns:p14="http://schemas.microsoft.com/office/powerpoint/2010/main" val="2836970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Methodology</a:t>
            </a:r>
          </a:p>
        </p:txBody>
      </p:sp>
      <p:sp>
        <p:nvSpPr>
          <p:cNvPr id="3" name="Content Placeholder 2"/>
          <p:cNvSpPr>
            <a:spLocks noGrp="1"/>
          </p:cNvSpPr>
          <p:nvPr>
            <p:ph sz="half" idx="1"/>
          </p:nvPr>
        </p:nvSpPr>
        <p:spPr>
          <a:xfrm>
            <a:off x="1523999" y="1714500"/>
            <a:ext cx="4572001" cy="4462272"/>
          </a:xfrm>
        </p:spPr>
        <p:txBody>
          <a:bodyPr vert="horz" lIns="91440" tIns="45720" rIns="91440" bIns="45720" rtlCol="0" anchor="t">
            <a:normAutofit/>
          </a:bodyPr>
          <a:lstStyle/>
          <a:p>
            <a:pPr marL="45720" indent="0" algn="ctr">
              <a:buNone/>
            </a:pPr>
            <a:r>
              <a:rPr lang="en-US" u="sng">
                <a:solidFill>
                  <a:srgbClr val="000000"/>
                </a:solidFill>
                <a:latin typeface="Calibri"/>
                <a:cs typeface="Calibri"/>
              </a:rPr>
              <a:t>Value of an Apology</a:t>
            </a:r>
          </a:p>
          <a:p>
            <a:pPr marL="45720" indent="0">
              <a:buNone/>
            </a:pPr>
            <a:r>
              <a:rPr lang="en-US">
                <a:solidFill>
                  <a:srgbClr val="000000"/>
                </a:solidFill>
                <a:latin typeface="Calibri"/>
                <a:cs typeface="Calibri"/>
              </a:rPr>
              <a:t>Acknowledging fault is a powerful way to let customer know they are</a:t>
            </a:r>
            <a:r>
              <a:rPr lang="en-US" dirty="0">
                <a:solidFill>
                  <a:srgbClr val="000000"/>
                </a:solidFill>
                <a:latin typeface="Calibri"/>
                <a:cs typeface="Calibri"/>
              </a:rPr>
              <a:t> </a:t>
            </a:r>
            <a:r>
              <a:rPr lang="en-US">
                <a:solidFill>
                  <a:srgbClr val="000000"/>
                </a:solidFill>
                <a:latin typeface="Calibri"/>
                <a:cs typeface="Calibri"/>
              </a:rPr>
              <a:t>right and that you understand their perspective. It shows that you have a shared reality with the customer and removes the defensive barriers that tend to exist in these conversations. Overall, it’s the first step in conveying ownership on the issue. </a:t>
            </a:r>
          </a:p>
          <a:p>
            <a:pPr marL="45720" indent="0">
              <a:buNone/>
            </a:pPr>
            <a:r>
              <a:rPr lang="en-US">
                <a:solidFill>
                  <a:schemeClr val="accent1"/>
                </a:solidFill>
                <a:latin typeface="Calibri"/>
                <a:cs typeface="Calibri"/>
              </a:rPr>
              <a:t>**Studies have shown that an apology can be twice as effective as monetary compensation at satisfying customers and keeping their future business.</a:t>
            </a:r>
            <a:r>
              <a:rPr lang="en-US">
                <a:solidFill>
                  <a:schemeClr val="accent1"/>
                </a:solidFill>
                <a:latin typeface="gothic"/>
              </a:rPr>
              <a:t> **</a:t>
            </a:r>
          </a:p>
          <a:p>
            <a:pPr marL="45720" indent="0" algn="ctr">
              <a:buNone/>
            </a:pPr>
            <a:endParaRPr lang="en-US" u="sng">
              <a:solidFill>
                <a:srgbClr val="000000"/>
              </a:solidFill>
              <a:latin typeface="gothic"/>
            </a:endParaRPr>
          </a:p>
        </p:txBody>
      </p:sp>
      <p:sp>
        <p:nvSpPr>
          <p:cNvPr id="8" name="TextBox 7">
            <a:extLst>
              <a:ext uri="{FF2B5EF4-FFF2-40B4-BE49-F238E27FC236}">
                <a16:creationId xmlns:a16="http://schemas.microsoft.com/office/drawing/2014/main" id="{6731CB2C-0E03-4255-A163-898188FA1DD2}"/>
              </a:ext>
            </a:extLst>
          </p:cNvPr>
          <p:cNvSpPr txBox="1"/>
          <p:nvPr/>
        </p:nvSpPr>
        <p:spPr>
          <a:xfrm>
            <a:off x="4471358" y="1196926"/>
            <a:ext cx="3096883" cy="369332"/>
          </a:xfrm>
          <a:prstGeom prst="rect">
            <a:avLst/>
          </a:prstGeom>
          <a:noFill/>
        </p:spPr>
        <p:txBody>
          <a:bodyPr wrap="square" rtlCol="0">
            <a:spAutoFit/>
          </a:bodyPr>
          <a:lstStyle/>
          <a:p>
            <a:pPr algn="ctr"/>
            <a:r>
              <a:rPr lang="en-US">
                <a:solidFill>
                  <a:schemeClr val="bg1"/>
                </a:solidFill>
              </a:rPr>
              <a:t>Apologize</a:t>
            </a:r>
          </a:p>
        </p:txBody>
      </p:sp>
      <p:pic>
        <p:nvPicPr>
          <p:cNvPr id="13314" name="Picture 2" descr="Image result for apologize">
            <a:extLst>
              <a:ext uri="{FF2B5EF4-FFF2-40B4-BE49-F238E27FC236}">
                <a16:creationId xmlns:a16="http://schemas.microsoft.com/office/drawing/2014/main" id="{00E27E1F-96CE-4AC4-9AED-18BE8A64B0A6}"/>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975498" y="2052100"/>
            <a:ext cx="4692502" cy="2962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3108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Methodology</a:t>
            </a:r>
          </a:p>
        </p:txBody>
      </p:sp>
      <p:sp>
        <p:nvSpPr>
          <p:cNvPr id="3" name="Content Placeholder 2"/>
          <p:cNvSpPr>
            <a:spLocks noGrp="1"/>
          </p:cNvSpPr>
          <p:nvPr>
            <p:ph sz="half" idx="1"/>
          </p:nvPr>
        </p:nvSpPr>
        <p:spPr/>
        <p:txBody>
          <a:bodyPr vert="horz" lIns="91440" tIns="45720" rIns="91440" bIns="45720" rtlCol="0" anchor="t">
            <a:normAutofit fontScale="92500" lnSpcReduction="20000"/>
          </a:bodyPr>
          <a:lstStyle/>
          <a:p>
            <a:pPr marL="45720" indent="0" algn="ctr">
              <a:buNone/>
            </a:pPr>
            <a:r>
              <a:rPr lang="en-US" u="sng">
                <a:solidFill>
                  <a:srgbClr val="000000"/>
                </a:solidFill>
                <a:latin typeface="Calibri"/>
                <a:cs typeface="Calibri"/>
              </a:rPr>
              <a:t>Apologize</a:t>
            </a:r>
          </a:p>
          <a:p>
            <a:pPr marL="45720" indent="0">
              <a:buNone/>
            </a:pPr>
            <a:r>
              <a:rPr lang="en-US">
                <a:solidFill>
                  <a:srgbClr val="000000"/>
                </a:solidFill>
                <a:latin typeface="Calibri"/>
                <a:cs typeface="Calibri"/>
              </a:rPr>
              <a:t>Apologies should be sincere and  convey understanding of the customers issue. </a:t>
            </a:r>
          </a:p>
          <a:p>
            <a:pPr marL="45720" indent="0">
              <a:buNone/>
            </a:pPr>
            <a:r>
              <a:rPr lang="en-US">
                <a:solidFill>
                  <a:srgbClr val="000000"/>
                </a:solidFill>
                <a:latin typeface="Calibri"/>
                <a:cs typeface="Calibri"/>
              </a:rPr>
              <a:t>Apologies should be made in the first person. (I vs. we or they)</a:t>
            </a:r>
          </a:p>
          <a:p>
            <a:pPr marL="45720" indent="0">
              <a:buNone/>
            </a:pPr>
            <a:r>
              <a:rPr lang="en-US" dirty="0">
                <a:solidFill>
                  <a:srgbClr val="000000"/>
                </a:solidFill>
                <a:latin typeface="Calibri"/>
                <a:cs typeface="Calibri"/>
              </a:rPr>
              <a:t>You do not always have to agree with everything a customer says but, a minimum, you should acknowledge  their </a:t>
            </a:r>
            <a:r>
              <a:rPr lang="en-US">
                <a:solidFill>
                  <a:srgbClr val="000000"/>
                </a:solidFill>
                <a:latin typeface="Calibri"/>
                <a:cs typeface="Calibri"/>
              </a:rPr>
              <a:t>feelings on the issue.</a:t>
            </a:r>
            <a:endParaRPr lang="en-US">
              <a:solidFill>
                <a:srgbClr val="595959"/>
              </a:solidFill>
              <a:latin typeface="Calibri"/>
              <a:cs typeface="Calibri"/>
            </a:endParaRPr>
          </a:p>
          <a:p>
            <a:pPr marL="388620" indent="-342900"/>
            <a:r>
              <a:rPr lang="en-US">
                <a:solidFill>
                  <a:srgbClr val="000000"/>
                </a:solidFill>
                <a:latin typeface="Calibri"/>
                <a:cs typeface="Calibri"/>
              </a:rPr>
              <a:t>i.e.: I am very sorry that we made you feel that way</a:t>
            </a:r>
            <a:endParaRPr lang="en-US">
              <a:latin typeface="Calibri"/>
              <a:cs typeface="Calibri"/>
            </a:endParaRPr>
          </a:p>
          <a:p>
            <a:pPr marL="45720" indent="0">
              <a:buNone/>
            </a:pPr>
            <a:r>
              <a:rPr lang="en-US">
                <a:solidFill>
                  <a:srgbClr val="000000"/>
                </a:solidFill>
                <a:latin typeface="Calibri"/>
                <a:cs typeface="Calibri"/>
              </a:rPr>
              <a:t>We should also communicate what we will do differently to avoid the situation in the future. </a:t>
            </a:r>
          </a:p>
          <a:p>
            <a:pPr marL="45720" indent="0">
              <a:buNone/>
            </a:pPr>
            <a:endParaRPr lang="en-US">
              <a:solidFill>
                <a:srgbClr val="000000"/>
              </a:solidFill>
              <a:latin typeface="gothic"/>
            </a:endParaRPr>
          </a:p>
        </p:txBody>
      </p:sp>
      <p:sp>
        <p:nvSpPr>
          <p:cNvPr id="8" name="TextBox 7">
            <a:extLst>
              <a:ext uri="{FF2B5EF4-FFF2-40B4-BE49-F238E27FC236}">
                <a16:creationId xmlns:a16="http://schemas.microsoft.com/office/drawing/2014/main" id="{6731CB2C-0E03-4255-A163-898188FA1DD2}"/>
              </a:ext>
            </a:extLst>
          </p:cNvPr>
          <p:cNvSpPr txBox="1"/>
          <p:nvPr/>
        </p:nvSpPr>
        <p:spPr>
          <a:xfrm>
            <a:off x="5193102" y="1230868"/>
            <a:ext cx="3096883" cy="369332"/>
          </a:xfrm>
          <a:prstGeom prst="rect">
            <a:avLst/>
          </a:prstGeom>
          <a:noFill/>
        </p:spPr>
        <p:txBody>
          <a:bodyPr wrap="square" rtlCol="0">
            <a:spAutoFit/>
          </a:bodyPr>
          <a:lstStyle/>
          <a:p>
            <a:r>
              <a:rPr lang="en-US">
                <a:solidFill>
                  <a:schemeClr val="bg1"/>
                </a:solidFill>
              </a:rPr>
              <a:t>HEART Method</a:t>
            </a:r>
          </a:p>
        </p:txBody>
      </p:sp>
      <p:pic>
        <p:nvPicPr>
          <p:cNvPr id="7" name="Content Placeholder 6">
            <a:extLst>
              <a:ext uri="{FF2B5EF4-FFF2-40B4-BE49-F238E27FC236}">
                <a16:creationId xmlns:a16="http://schemas.microsoft.com/office/drawing/2014/main" id="{1590604E-3B8A-44FA-B6FE-25D28F6672E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616629" y="1957793"/>
            <a:ext cx="4237921" cy="3450548"/>
          </a:xfrm>
        </p:spPr>
      </p:pic>
    </p:spTree>
    <p:extLst>
      <p:ext uri="{BB962C8B-B14F-4D97-AF65-F5344CB8AC3E}">
        <p14:creationId xmlns:p14="http://schemas.microsoft.com/office/powerpoint/2010/main" val="3586991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Expressing Empathy</a:t>
            </a:r>
          </a:p>
        </p:txBody>
      </p:sp>
      <p:sp>
        <p:nvSpPr>
          <p:cNvPr id="5" name="TextBox 4">
            <a:extLst>
              <a:ext uri="{FF2B5EF4-FFF2-40B4-BE49-F238E27FC236}">
                <a16:creationId xmlns:a16="http://schemas.microsoft.com/office/drawing/2014/main" id="{EC0EB5CF-F2FE-412E-B30D-446D35E270BD}"/>
              </a:ext>
            </a:extLst>
          </p:cNvPr>
          <p:cNvSpPr txBox="1"/>
          <p:nvPr/>
        </p:nvSpPr>
        <p:spPr>
          <a:xfrm>
            <a:off x="5323217" y="1230868"/>
            <a:ext cx="3096883" cy="369332"/>
          </a:xfrm>
          <a:prstGeom prst="rect">
            <a:avLst/>
          </a:prstGeom>
          <a:noFill/>
        </p:spPr>
        <p:txBody>
          <a:bodyPr wrap="square" rtlCol="0">
            <a:spAutoFit/>
          </a:bodyPr>
          <a:lstStyle/>
          <a:p>
            <a:r>
              <a:rPr lang="en-US">
                <a:solidFill>
                  <a:schemeClr val="bg1"/>
                </a:solidFill>
              </a:rPr>
              <a:t>How to Apologize</a:t>
            </a:r>
          </a:p>
        </p:txBody>
      </p:sp>
      <p:pic>
        <p:nvPicPr>
          <p:cNvPr id="29700" name="Picture 4" descr="Image result for apologize">
            <a:extLst>
              <a:ext uri="{FF2B5EF4-FFF2-40B4-BE49-F238E27FC236}">
                <a16:creationId xmlns:a16="http://schemas.microsoft.com/office/drawing/2014/main" id="{ADBD1724-36AC-4201-BB23-A2D42466DC1F}"/>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88868" y="1714500"/>
            <a:ext cx="4462463" cy="4462463"/>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1AEAB23C-701F-497C-AE85-E67C969299C6}"/>
              </a:ext>
            </a:extLst>
          </p:cNvPr>
          <p:cNvSpPr>
            <a:spLocks noGrp="1"/>
          </p:cNvSpPr>
          <p:nvPr>
            <p:ph sz="half" idx="1"/>
          </p:nvPr>
        </p:nvSpPr>
        <p:spPr>
          <a:xfrm>
            <a:off x="1524000" y="1714500"/>
            <a:ext cx="4495800" cy="4462272"/>
          </a:xfrm>
        </p:spPr>
        <p:txBody>
          <a:bodyPr vert="horz" lIns="91440" tIns="45720" rIns="91440" bIns="45720" rtlCol="0" anchor="t">
            <a:normAutofit/>
          </a:bodyPr>
          <a:lstStyle/>
          <a:p>
            <a:pPr marL="45720" indent="0" algn="ctr">
              <a:buNone/>
            </a:pPr>
            <a:r>
              <a:rPr lang="en-US" u="sng">
                <a:solidFill>
                  <a:schemeClr val="tx2"/>
                </a:solidFill>
                <a:latin typeface="Calibri"/>
                <a:cs typeface="Calibri"/>
              </a:rPr>
              <a:t>How not to Apologize</a:t>
            </a:r>
          </a:p>
          <a:p>
            <a:pPr>
              <a:buChar char="•"/>
            </a:pPr>
            <a:r>
              <a:rPr lang="en-US">
                <a:solidFill>
                  <a:schemeClr val="tx2"/>
                </a:solidFill>
                <a:latin typeface="Calibri"/>
                <a:cs typeface="Calibri"/>
              </a:rPr>
              <a:t>Don’t make promises you can’t keep</a:t>
            </a:r>
          </a:p>
          <a:p>
            <a:pPr>
              <a:buChar char="•"/>
            </a:pPr>
            <a:r>
              <a:rPr lang="en-US">
                <a:solidFill>
                  <a:schemeClr val="tx2"/>
                </a:solidFill>
              </a:rPr>
              <a:t>Don’t trivialize or ignore the customer’s feelings</a:t>
            </a:r>
            <a:endParaRPr lang="en-US">
              <a:solidFill>
                <a:schemeClr val="tx2"/>
              </a:solidFill>
              <a:cs typeface="Calibri"/>
            </a:endParaRPr>
          </a:p>
          <a:p>
            <a:pPr>
              <a:buChar char="•"/>
            </a:pPr>
            <a:r>
              <a:rPr lang="en-US">
                <a:solidFill>
                  <a:schemeClr val="tx2"/>
                </a:solidFill>
              </a:rPr>
              <a:t>Don’t defend yourself by blaming someone else or minimizing the problem.</a:t>
            </a:r>
            <a:endParaRPr lang="en-US">
              <a:solidFill>
                <a:schemeClr val="tx2"/>
              </a:solidFill>
              <a:cs typeface="Calibri"/>
            </a:endParaRPr>
          </a:p>
          <a:p>
            <a:pPr>
              <a:buChar char="•"/>
            </a:pPr>
            <a:r>
              <a:rPr lang="en-US">
                <a:solidFill>
                  <a:schemeClr val="tx2"/>
                </a:solidFill>
                <a:latin typeface="Calibri"/>
                <a:cs typeface="Calibri"/>
              </a:rPr>
              <a:t>Don’t over apologize. </a:t>
            </a:r>
          </a:p>
          <a:p>
            <a:pPr marL="45720" indent="0">
              <a:buNone/>
            </a:pPr>
            <a:endParaRPr lang="en-US">
              <a:solidFill>
                <a:srgbClr val="000000"/>
              </a:solidFill>
              <a:latin typeface="gothic"/>
            </a:endParaRPr>
          </a:p>
        </p:txBody>
      </p:sp>
    </p:spTree>
    <p:extLst>
      <p:ext uri="{BB962C8B-B14F-4D97-AF65-F5344CB8AC3E}">
        <p14:creationId xmlns:p14="http://schemas.microsoft.com/office/powerpoint/2010/main" val="846464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Methodology</a:t>
            </a:r>
          </a:p>
        </p:txBody>
      </p:sp>
      <p:sp>
        <p:nvSpPr>
          <p:cNvPr id="3" name="Content Placeholder 2"/>
          <p:cNvSpPr>
            <a:spLocks noGrp="1"/>
          </p:cNvSpPr>
          <p:nvPr>
            <p:ph sz="half" idx="1"/>
          </p:nvPr>
        </p:nvSpPr>
        <p:spPr>
          <a:xfrm>
            <a:off x="1524000" y="1714500"/>
            <a:ext cx="5516298" cy="4785001"/>
          </a:xfrm>
        </p:spPr>
        <p:txBody>
          <a:bodyPr vert="horz" lIns="91440" tIns="45720" rIns="91440" bIns="45720" rtlCol="0" anchor="t">
            <a:normAutofit fontScale="92500" lnSpcReduction="20000"/>
          </a:bodyPr>
          <a:lstStyle/>
          <a:p>
            <a:pPr marL="45720" indent="0">
              <a:buNone/>
            </a:pPr>
            <a:r>
              <a:rPr lang="en-US" u="sng" dirty="0">
                <a:solidFill>
                  <a:srgbClr val="000000"/>
                </a:solidFill>
                <a:latin typeface="Calibri"/>
                <a:cs typeface="Calibri"/>
              </a:rPr>
              <a:t>Resolve the Customer’s Issue</a:t>
            </a:r>
            <a:endParaRPr lang="en-US" dirty="0">
              <a:latin typeface="Calibri"/>
              <a:cs typeface="Calibri"/>
            </a:endParaRPr>
          </a:p>
          <a:p>
            <a:pPr marL="45720" indent="0">
              <a:buNone/>
            </a:pPr>
            <a:r>
              <a:rPr lang="en-US" dirty="0">
                <a:solidFill>
                  <a:srgbClr val="000000"/>
                </a:solidFill>
                <a:latin typeface="Calibri"/>
                <a:cs typeface="Calibri"/>
              </a:rPr>
              <a:t>Now that you understand the situation, you need to respond with the appropriate solution. We need to take the appropriate action to fix the issue and offer the right resolution to satisfy the customer.</a:t>
            </a:r>
          </a:p>
          <a:p>
            <a:pPr lvl="1">
              <a:buChar char="•"/>
            </a:pPr>
            <a:r>
              <a:rPr lang="en-US" dirty="0">
                <a:solidFill>
                  <a:schemeClr val="tx2"/>
                </a:solidFill>
                <a:cs typeface="Calibri"/>
              </a:rPr>
              <a:t>Re-ship</a:t>
            </a:r>
          </a:p>
          <a:p>
            <a:pPr lvl="1">
              <a:buChar char="•"/>
            </a:pPr>
            <a:r>
              <a:rPr lang="en-US" dirty="0">
                <a:solidFill>
                  <a:schemeClr val="tx2"/>
                </a:solidFill>
                <a:latin typeface="Calibri"/>
                <a:cs typeface="Calibri"/>
              </a:rPr>
              <a:t>Refund</a:t>
            </a:r>
            <a:endParaRPr lang="en-US" dirty="0">
              <a:solidFill>
                <a:schemeClr val="tx2"/>
              </a:solidFill>
              <a:cs typeface="Calibri"/>
            </a:endParaRPr>
          </a:p>
          <a:p>
            <a:pPr lvl="1">
              <a:buChar char="•"/>
            </a:pPr>
            <a:r>
              <a:rPr lang="en-US" dirty="0">
                <a:solidFill>
                  <a:schemeClr val="tx2"/>
                </a:solidFill>
                <a:latin typeface="Calibri"/>
                <a:cs typeface="Calibri"/>
              </a:rPr>
              <a:t>Discount</a:t>
            </a:r>
          </a:p>
          <a:p>
            <a:pPr lvl="1">
              <a:buChar char="•"/>
            </a:pPr>
            <a:r>
              <a:rPr lang="en-US" dirty="0">
                <a:solidFill>
                  <a:schemeClr val="tx2"/>
                </a:solidFill>
                <a:latin typeface="Calibri"/>
                <a:cs typeface="Calibri"/>
              </a:rPr>
              <a:t>Contact vet</a:t>
            </a:r>
          </a:p>
          <a:p>
            <a:pPr lvl="1">
              <a:buChar char="•"/>
            </a:pPr>
            <a:r>
              <a:rPr lang="en-US" dirty="0">
                <a:solidFill>
                  <a:schemeClr val="tx2"/>
                </a:solidFill>
                <a:latin typeface="Calibri"/>
                <a:cs typeface="Calibri"/>
              </a:rPr>
              <a:t>Etc.</a:t>
            </a:r>
          </a:p>
          <a:p>
            <a:pPr marL="45720" indent="0">
              <a:buNone/>
            </a:pPr>
            <a:r>
              <a:rPr lang="en-US" dirty="0">
                <a:solidFill>
                  <a:srgbClr val="000000"/>
                </a:solidFill>
                <a:latin typeface="Calibri"/>
                <a:cs typeface="Calibri"/>
              </a:rPr>
              <a:t>If you or your manager are unsure of the correct resolution, ask the customer:</a:t>
            </a:r>
          </a:p>
          <a:p>
            <a:pPr marL="45720" indent="0">
              <a:buNone/>
            </a:pPr>
            <a:r>
              <a:rPr lang="en-US" i="1" dirty="0">
                <a:solidFill>
                  <a:srgbClr val="000000"/>
                </a:solidFill>
                <a:latin typeface="Calibri"/>
                <a:cs typeface="Calibri"/>
              </a:rPr>
              <a:t>“What can I do to make this right?”</a:t>
            </a:r>
          </a:p>
          <a:p>
            <a:pPr marL="45720" indent="0">
              <a:buNone/>
            </a:pPr>
            <a:r>
              <a:rPr lang="en-US" dirty="0">
                <a:solidFill>
                  <a:srgbClr val="000000"/>
                </a:solidFill>
                <a:latin typeface="Calibri"/>
                <a:cs typeface="Calibri"/>
              </a:rPr>
              <a:t>Even if the request is unrealistic it will allow the customer to set their expectations. </a:t>
            </a:r>
          </a:p>
          <a:p>
            <a:pPr marL="45720" indent="0">
              <a:buNone/>
            </a:pPr>
            <a:endParaRPr lang="en-US">
              <a:solidFill>
                <a:srgbClr val="000000"/>
              </a:solidFill>
              <a:latin typeface="gothic"/>
            </a:endParaRPr>
          </a:p>
        </p:txBody>
      </p:sp>
      <p:sp>
        <p:nvSpPr>
          <p:cNvPr id="8" name="TextBox 7">
            <a:extLst>
              <a:ext uri="{FF2B5EF4-FFF2-40B4-BE49-F238E27FC236}">
                <a16:creationId xmlns:a16="http://schemas.microsoft.com/office/drawing/2014/main" id="{6731CB2C-0E03-4255-A163-898188FA1DD2}"/>
              </a:ext>
            </a:extLst>
          </p:cNvPr>
          <p:cNvSpPr txBox="1"/>
          <p:nvPr/>
        </p:nvSpPr>
        <p:spPr>
          <a:xfrm>
            <a:off x="4547558" y="1230868"/>
            <a:ext cx="3096883" cy="369332"/>
          </a:xfrm>
          <a:prstGeom prst="rect">
            <a:avLst/>
          </a:prstGeom>
          <a:noFill/>
        </p:spPr>
        <p:txBody>
          <a:bodyPr wrap="square" rtlCol="0">
            <a:spAutoFit/>
          </a:bodyPr>
          <a:lstStyle/>
          <a:p>
            <a:pPr algn="ctr"/>
            <a:r>
              <a:rPr lang="en-US">
                <a:solidFill>
                  <a:schemeClr val="bg1"/>
                </a:solidFill>
              </a:rPr>
              <a:t>Resolve the Situation</a:t>
            </a:r>
          </a:p>
        </p:txBody>
      </p:sp>
      <p:pic>
        <p:nvPicPr>
          <p:cNvPr id="19458" name="Picture 2" descr="Image result for respond">
            <a:extLst>
              <a:ext uri="{FF2B5EF4-FFF2-40B4-BE49-F238E27FC236}">
                <a16:creationId xmlns:a16="http://schemas.microsoft.com/office/drawing/2014/main" id="{11A7DF73-9E99-4C5F-9E03-1803EFBA256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100131" y="1714500"/>
            <a:ext cx="3824968" cy="4462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3739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Methodology</a:t>
            </a:r>
          </a:p>
        </p:txBody>
      </p:sp>
      <p:sp>
        <p:nvSpPr>
          <p:cNvPr id="3" name="Content Placeholder 2"/>
          <p:cNvSpPr>
            <a:spLocks noGrp="1"/>
          </p:cNvSpPr>
          <p:nvPr>
            <p:ph sz="half" idx="1"/>
          </p:nvPr>
        </p:nvSpPr>
        <p:spPr>
          <a:xfrm>
            <a:off x="1524000" y="1714500"/>
            <a:ext cx="4646525" cy="4462272"/>
          </a:xfrm>
        </p:spPr>
        <p:txBody>
          <a:bodyPr vert="horz" lIns="91440" tIns="45720" rIns="91440" bIns="45720" rtlCol="0" anchor="t">
            <a:normAutofit lnSpcReduction="10000"/>
          </a:bodyPr>
          <a:lstStyle/>
          <a:p>
            <a:pPr marL="45720" indent="0">
              <a:buNone/>
            </a:pPr>
            <a:r>
              <a:rPr lang="en-US" u="sng" dirty="0">
                <a:solidFill>
                  <a:srgbClr val="000000"/>
                </a:solidFill>
                <a:latin typeface="Calibri"/>
                <a:cs typeface="Calibri"/>
              </a:rPr>
              <a:t>Communicating the Resolution</a:t>
            </a:r>
            <a:endParaRPr lang="en-US" dirty="0">
              <a:latin typeface="Calibri"/>
              <a:cs typeface="Calibri"/>
            </a:endParaRPr>
          </a:p>
          <a:p>
            <a:pPr marL="45720" indent="0" algn="just">
              <a:buNone/>
            </a:pPr>
            <a:r>
              <a:rPr lang="en-US" dirty="0">
                <a:solidFill>
                  <a:srgbClr val="000000"/>
                </a:solidFill>
                <a:latin typeface="Calibri"/>
                <a:cs typeface="Calibri"/>
              </a:rPr>
              <a:t>Once you know what needs to be done, you need to communicate your resolution to the customer. </a:t>
            </a:r>
          </a:p>
          <a:p>
            <a:pPr marL="45720" indent="0" algn="just">
              <a:buNone/>
            </a:pPr>
            <a:r>
              <a:rPr lang="en-US" dirty="0">
                <a:solidFill>
                  <a:srgbClr val="000000"/>
                </a:solidFill>
                <a:latin typeface="Calibri"/>
                <a:cs typeface="Calibri"/>
              </a:rPr>
              <a:t>Be clear and concise with what actions you will take. Explain what the next steps will be, communicate potential obstacles and what we will do to resolve them. </a:t>
            </a:r>
          </a:p>
          <a:p>
            <a:pPr marL="45720" indent="0" algn="just">
              <a:buNone/>
            </a:pPr>
            <a:r>
              <a:rPr lang="en-US" dirty="0">
                <a:solidFill>
                  <a:srgbClr val="000000"/>
                </a:solidFill>
                <a:latin typeface="Calibri"/>
                <a:cs typeface="Calibri"/>
              </a:rPr>
              <a:t>By explaining what you are doing you are involving the customer and showing that you intend to make it right. Your actions will help bridge the gap between their current dissatisfaction and where you want them to be. </a:t>
            </a:r>
          </a:p>
        </p:txBody>
      </p:sp>
      <p:sp>
        <p:nvSpPr>
          <p:cNvPr id="8" name="TextBox 7">
            <a:extLst>
              <a:ext uri="{FF2B5EF4-FFF2-40B4-BE49-F238E27FC236}">
                <a16:creationId xmlns:a16="http://schemas.microsoft.com/office/drawing/2014/main" id="{6731CB2C-0E03-4255-A163-898188FA1DD2}"/>
              </a:ext>
            </a:extLst>
          </p:cNvPr>
          <p:cNvSpPr txBox="1"/>
          <p:nvPr/>
        </p:nvSpPr>
        <p:spPr>
          <a:xfrm>
            <a:off x="5193102" y="1230868"/>
            <a:ext cx="3096883" cy="369332"/>
          </a:xfrm>
          <a:prstGeom prst="rect">
            <a:avLst/>
          </a:prstGeom>
          <a:noFill/>
        </p:spPr>
        <p:txBody>
          <a:bodyPr wrap="square" rtlCol="0">
            <a:spAutoFit/>
          </a:bodyPr>
          <a:lstStyle/>
          <a:p>
            <a:r>
              <a:rPr lang="en-US">
                <a:solidFill>
                  <a:schemeClr val="bg1"/>
                </a:solidFill>
              </a:rPr>
              <a:t>HEART Method</a:t>
            </a:r>
          </a:p>
        </p:txBody>
      </p:sp>
      <p:pic>
        <p:nvPicPr>
          <p:cNvPr id="20482" name="Picture 2" descr="Image result for respond">
            <a:extLst>
              <a:ext uri="{FF2B5EF4-FFF2-40B4-BE49-F238E27FC236}">
                <a16:creationId xmlns:a16="http://schemas.microsoft.com/office/drawing/2014/main" id="{C33A7E8E-9B10-46E6-A46A-3319657EDD2D}"/>
              </a:ext>
            </a:extLst>
          </p:cNvPr>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6172200" y="2340089"/>
            <a:ext cx="4495800" cy="3211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3486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Methodology</a:t>
            </a:r>
          </a:p>
        </p:txBody>
      </p:sp>
      <p:sp>
        <p:nvSpPr>
          <p:cNvPr id="3" name="Content Placeholder 2"/>
          <p:cNvSpPr>
            <a:spLocks noGrp="1"/>
          </p:cNvSpPr>
          <p:nvPr>
            <p:ph sz="half" idx="1"/>
          </p:nvPr>
        </p:nvSpPr>
        <p:spPr/>
        <p:txBody>
          <a:bodyPr vert="horz" lIns="91440" tIns="45720" rIns="91440" bIns="45720" rtlCol="0" anchor="t">
            <a:normAutofit/>
          </a:bodyPr>
          <a:lstStyle/>
          <a:p>
            <a:pPr marL="45720" indent="0" algn="ctr">
              <a:buNone/>
            </a:pPr>
            <a:r>
              <a:rPr lang="en-US" u="sng" dirty="0">
                <a:solidFill>
                  <a:srgbClr val="000000"/>
                </a:solidFill>
                <a:latin typeface="gothic"/>
              </a:rPr>
              <a:t>Resolution: Taking Action</a:t>
            </a:r>
          </a:p>
          <a:p>
            <a:pPr marL="45720" indent="0" algn="just">
              <a:buNone/>
            </a:pPr>
            <a:r>
              <a:rPr lang="en-US" dirty="0">
                <a:solidFill>
                  <a:schemeClr val="tx2"/>
                </a:solidFill>
                <a:ea typeface="+mn-lt"/>
                <a:cs typeface="+mn-lt"/>
              </a:rPr>
              <a:t>Actions speak louder than words. Once you have told the customer what you will do, you must ensure that it is done.  Instead of putting the customer on hold, communicate with them as you are going through the steps to fix the issue.  This will give them comfort in that the issue is being addressed </a:t>
            </a:r>
            <a:endParaRPr lang="en-US">
              <a:solidFill>
                <a:schemeClr val="tx2"/>
              </a:solidFill>
              <a:cs typeface="Calibri"/>
            </a:endParaRPr>
          </a:p>
          <a:p>
            <a:pPr marL="45720" indent="0" algn="just">
              <a:buNone/>
            </a:pPr>
            <a:r>
              <a:rPr lang="en-US" dirty="0">
                <a:solidFill>
                  <a:schemeClr val="tx2"/>
                </a:solidFill>
                <a:ea typeface="+mn-lt"/>
                <a:cs typeface="+mn-lt"/>
              </a:rPr>
              <a:t>If you are unable to immediately provide the resolution, advise the customer what the follow up time frame should be.</a:t>
            </a:r>
            <a:r>
              <a:rPr lang="en-US" dirty="0">
                <a:solidFill>
                  <a:srgbClr val="000000"/>
                </a:solidFill>
                <a:ea typeface="+mn-lt"/>
                <a:cs typeface="+mn-lt"/>
              </a:rPr>
              <a:t> </a:t>
            </a:r>
            <a:endParaRPr lang="en-US" dirty="0">
              <a:cs typeface="Calibri"/>
            </a:endParaRPr>
          </a:p>
          <a:p>
            <a:pPr marL="45720" indent="0">
              <a:buNone/>
            </a:pPr>
            <a:endParaRPr lang="en-US">
              <a:solidFill>
                <a:srgbClr val="000000"/>
              </a:solidFill>
              <a:latin typeface="gothic"/>
            </a:endParaRPr>
          </a:p>
        </p:txBody>
      </p:sp>
      <p:sp>
        <p:nvSpPr>
          <p:cNvPr id="8" name="TextBox 7">
            <a:extLst>
              <a:ext uri="{FF2B5EF4-FFF2-40B4-BE49-F238E27FC236}">
                <a16:creationId xmlns:a16="http://schemas.microsoft.com/office/drawing/2014/main" id="{6731CB2C-0E03-4255-A163-898188FA1DD2}"/>
              </a:ext>
            </a:extLst>
          </p:cNvPr>
          <p:cNvSpPr txBox="1"/>
          <p:nvPr/>
        </p:nvSpPr>
        <p:spPr>
          <a:xfrm>
            <a:off x="5193102" y="1230868"/>
            <a:ext cx="3096883" cy="369332"/>
          </a:xfrm>
          <a:prstGeom prst="rect">
            <a:avLst/>
          </a:prstGeom>
          <a:noFill/>
        </p:spPr>
        <p:txBody>
          <a:bodyPr wrap="square" rtlCol="0">
            <a:spAutoFit/>
          </a:bodyPr>
          <a:lstStyle/>
          <a:p>
            <a:r>
              <a:rPr lang="en-US">
                <a:solidFill>
                  <a:schemeClr val="bg1"/>
                </a:solidFill>
              </a:rPr>
              <a:t>HEART Method</a:t>
            </a:r>
          </a:p>
        </p:txBody>
      </p:sp>
      <p:pic>
        <p:nvPicPr>
          <p:cNvPr id="21506" name="Picture 2" descr="Image result for take action">
            <a:extLst>
              <a:ext uri="{FF2B5EF4-FFF2-40B4-BE49-F238E27FC236}">
                <a16:creationId xmlns:a16="http://schemas.microsoft.com/office/drawing/2014/main" id="{513DC5A0-C3FA-4179-993C-50E1C5200E61}"/>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2" y="2277777"/>
            <a:ext cx="4830801" cy="3349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7540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Methodology</a:t>
            </a:r>
          </a:p>
        </p:txBody>
      </p:sp>
      <p:sp>
        <p:nvSpPr>
          <p:cNvPr id="3" name="Content Placeholder 2"/>
          <p:cNvSpPr>
            <a:spLocks noGrp="1"/>
          </p:cNvSpPr>
          <p:nvPr>
            <p:ph sz="half" idx="1"/>
          </p:nvPr>
        </p:nvSpPr>
        <p:spPr/>
        <p:txBody>
          <a:bodyPr vert="horz" lIns="91440" tIns="45720" rIns="91440" bIns="45720" rtlCol="0" anchor="t">
            <a:normAutofit lnSpcReduction="10000"/>
          </a:bodyPr>
          <a:lstStyle/>
          <a:p>
            <a:pPr marL="45720" indent="0" algn="ctr">
              <a:buNone/>
            </a:pPr>
            <a:r>
              <a:rPr lang="en-US" u="sng" dirty="0">
                <a:solidFill>
                  <a:srgbClr val="000000"/>
                </a:solidFill>
                <a:latin typeface="gothic"/>
              </a:rPr>
              <a:t>Taking Ownership</a:t>
            </a:r>
            <a:r>
              <a:rPr lang="en-US" dirty="0">
                <a:solidFill>
                  <a:srgbClr val="000000"/>
                </a:solidFill>
                <a:latin typeface="gothic"/>
              </a:rPr>
              <a:t> </a:t>
            </a:r>
            <a:endParaRPr lang="en-US">
              <a:solidFill>
                <a:srgbClr val="000000"/>
              </a:solidFill>
              <a:latin typeface="gothic"/>
            </a:endParaRPr>
          </a:p>
          <a:p>
            <a:pPr marL="45720" indent="0">
              <a:buNone/>
            </a:pPr>
            <a:r>
              <a:rPr lang="en-US" dirty="0">
                <a:solidFill>
                  <a:srgbClr val="000000"/>
                </a:solidFill>
                <a:latin typeface="Calibri"/>
                <a:cs typeface="Calibri"/>
              </a:rPr>
              <a:t>The most important aspect of this process is to take ownership of the issue. It is your responsibility to see the resolution through to the end. </a:t>
            </a:r>
          </a:p>
          <a:p>
            <a:pPr>
              <a:buChar char="•"/>
            </a:pPr>
            <a:r>
              <a:rPr lang="en-US" dirty="0">
                <a:solidFill>
                  <a:srgbClr val="000000"/>
                </a:solidFill>
                <a:latin typeface="Calibri"/>
                <a:cs typeface="Calibri"/>
              </a:rPr>
              <a:t>Let the customer know you will be the one to solve their issues</a:t>
            </a:r>
            <a:endParaRPr lang="en-US" dirty="0">
              <a:latin typeface="Calibri"/>
              <a:cs typeface="Calibri"/>
            </a:endParaRPr>
          </a:p>
          <a:p>
            <a:pPr>
              <a:buChar char="•"/>
            </a:pPr>
            <a:r>
              <a:rPr lang="en-US" dirty="0">
                <a:solidFill>
                  <a:srgbClr val="000000"/>
                </a:solidFill>
                <a:latin typeface="Calibri"/>
                <a:cs typeface="Calibri"/>
              </a:rPr>
              <a:t>Keep your commitments to the customer</a:t>
            </a:r>
          </a:p>
          <a:p>
            <a:pPr>
              <a:buChar char="•"/>
            </a:pPr>
            <a:r>
              <a:rPr lang="en-US" dirty="0">
                <a:solidFill>
                  <a:srgbClr val="000000"/>
                </a:solidFill>
                <a:latin typeface="Calibri"/>
                <a:cs typeface="Calibri"/>
              </a:rPr>
              <a:t>Notify them of any changes or set- backs before they reach out to you</a:t>
            </a:r>
          </a:p>
          <a:p>
            <a:pPr>
              <a:buChar char="•"/>
            </a:pPr>
            <a:r>
              <a:rPr lang="en-US" dirty="0">
                <a:solidFill>
                  <a:srgbClr val="000000"/>
                </a:solidFill>
                <a:latin typeface="Calibri"/>
                <a:cs typeface="Calibri"/>
              </a:rPr>
              <a:t>Follow up to make sure the issue was resolved.</a:t>
            </a:r>
          </a:p>
        </p:txBody>
      </p:sp>
      <p:sp>
        <p:nvSpPr>
          <p:cNvPr id="5" name="TextBox 4">
            <a:extLst>
              <a:ext uri="{FF2B5EF4-FFF2-40B4-BE49-F238E27FC236}">
                <a16:creationId xmlns:a16="http://schemas.microsoft.com/office/drawing/2014/main" id="{1F655B45-7891-4CF9-B3D1-61E0B41BAF6E}"/>
              </a:ext>
            </a:extLst>
          </p:cNvPr>
          <p:cNvSpPr txBox="1"/>
          <p:nvPr/>
        </p:nvSpPr>
        <p:spPr>
          <a:xfrm>
            <a:off x="5181951" y="1230868"/>
            <a:ext cx="3096883" cy="369332"/>
          </a:xfrm>
          <a:prstGeom prst="rect">
            <a:avLst/>
          </a:prstGeom>
          <a:noFill/>
        </p:spPr>
        <p:txBody>
          <a:bodyPr wrap="square" rtlCol="0">
            <a:spAutoFit/>
          </a:bodyPr>
          <a:lstStyle/>
          <a:p>
            <a:r>
              <a:rPr lang="en-US">
                <a:solidFill>
                  <a:schemeClr val="bg1"/>
                </a:solidFill>
              </a:rPr>
              <a:t>Taking Ownership</a:t>
            </a:r>
          </a:p>
        </p:txBody>
      </p:sp>
      <p:pic>
        <p:nvPicPr>
          <p:cNvPr id="7" name="Picture 7" descr="A drawing of a cartoon character&#10;&#10;Description generated with high confidence">
            <a:extLst>
              <a:ext uri="{FF2B5EF4-FFF2-40B4-BE49-F238E27FC236}">
                <a16:creationId xmlns:a16="http://schemas.microsoft.com/office/drawing/2014/main" id="{AA92240E-4D83-40A3-BA9E-5E9640283E25}"/>
              </a:ext>
            </a:extLst>
          </p:cNvPr>
          <p:cNvPicPr>
            <a:picLocks noGrp="1" noChangeAspect="1"/>
          </p:cNvPicPr>
          <p:nvPr>
            <p:ph sz="half" idx="2"/>
          </p:nvPr>
        </p:nvPicPr>
        <p:blipFill>
          <a:blip r:embed="rId3"/>
          <a:stretch>
            <a:fillRect/>
          </a:stretch>
        </p:blipFill>
        <p:spPr>
          <a:xfrm>
            <a:off x="7579142" y="2132126"/>
            <a:ext cx="2814888" cy="2814888"/>
          </a:xfrm>
          <a:prstGeom prst="rect">
            <a:avLst/>
          </a:prstGeom>
        </p:spPr>
      </p:pic>
    </p:spTree>
    <p:extLst>
      <p:ext uri="{BB962C8B-B14F-4D97-AF65-F5344CB8AC3E}">
        <p14:creationId xmlns:p14="http://schemas.microsoft.com/office/powerpoint/2010/main" val="896693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406770" y="1714500"/>
            <a:ext cx="4738634" cy="4462272"/>
          </a:xfrm>
        </p:spPr>
        <p:txBody>
          <a:bodyPr vert="horz" lIns="91440" tIns="45720" rIns="91440" bIns="45720" rtlCol="0" anchor="t">
            <a:normAutofit/>
          </a:bodyPr>
          <a:lstStyle/>
          <a:p>
            <a:pPr marL="45720" indent="0" algn="ctr">
              <a:buNone/>
            </a:pPr>
            <a:r>
              <a:rPr lang="en-US" u="sng" dirty="0">
                <a:solidFill>
                  <a:srgbClr val="000000"/>
                </a:solidFill>
                <a:latin typeface="Calibri"/>
                <a:cs typeface="Calibri"/>
              </a:rPr>
              <a:t>Action Phrasing</a:t>
            </a:r>
          </a:p>
          <a:p>
            <a:pPr marL="45720" indent="0">
              <a:buNone/>
            </a:pPr>
            <a:r>
              <a:rPr lang="en-US">
                <a:solidFill>
                  <a:srgbClr val="000000"/>
                </a:solidFill>
                <a:latin typeface="Calibri"/>
                <a:cs typeface="Calibri"/>
              </a:rPr>
              <a:t>These are words that convey ownership and action to the customer. They talk about what you are going to do and what you can do. </a:t>
            </a:r>
          </a:p>
          <a:p>
            <a:pPr marL="45720" indent="0">
              <a:buNone/>
            </a:pPr>
            <a:r>
              <a:rPr lang="en-US">
                <a:solidFill>
                  <a:srgbClr val="000000"/>
                </a:solidFill>
                <a:latin typeface="Calibri"/>
                <a:cs typeface="Calibri"/>
              </a:rPr>
              <a:t>They are generally verbs or phrases that frame an action you will personally take in a positive way. We should speak definitively not vaguely. </a:t>
            </a:r>
            <a:br>
              <a:rPr lang="en-US" dirty="0">
                <a:latin typeface="Calibri"/>
              </a:rPr>
            </a:br>
            <a:endParaRPr lang="en-US">
              <a:solidFill>
                <a:srgbClr val="000000"/>
              </a:solidFill>
              <a:latin typeface="Calibri"/>
              <a:cs typeface="Calibri"/>
            </a:endParaRPr>
          </a:p>
          <a:p>
            <a:pPr marL="45720" indent="0">
              <a:buNone/>
            </a:pPr>
            <a:r>
              <a:rPr lang="en-US">
                <a:solidFill>
                  <a:srgbClr val="000000"/>
                </a:solidFill>
                <a:latin typeface="Calibri"/>
                <a:cs typeface="Calibri"/>
              </a:rPr>
              <a:t>These almost always include the words “I can” or “ I will”</a:t>
            </a:r>
          </a:p>
        </p:txBody>
      </p:sp>
      <p:sp>
        <p:nvSpPr>
          <p:cNvPr id="5" name="Title 1">
            <a:extLst>
              <a:ext uri="{FF2B5EF4-FFF2-40B4-BE49-F238E27FC236}">
                <a16:creationId xmlns:a16="http://schemas.microsoft.com/office/drawing/2014/main" id="{95CE764F-E1D6-4A2D-AC5D-936EE42F938E}"/>
              </a:ext>
            </a:extLst>
          </p:cNvPr>
          <p:cNvSpPr txBox="1">
            <a:spLocks/>
          </p:cNvSpPr>
          <p:nvPr/>
        </p:nvSpPr>
        <p:spPr>
          <a:xfrm>
            <a:off x="1524000" y="449226"/>
            <a:ext cx="9144000" cy="1143000"/>
          </a:xfrm>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3400" kern="1200" cap="all"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t>Methodology</a:t>
            </a:r>
          </a:p>
          <a:p>
            <a:pPr algn="ctr"/>
            <a:r>
              <a:rPr lang="en-US" sz="1600"/>
              <a:t>Action phrasing</a:t>
            </a:r>
          </a:p>
        </p:txBody>
      </p:sp>
      <p:pic>
        <p:nvPicPr>
          <p:cNvPr id="10" name="Picture 4" descr="Image result for power words">
            <a:extLst>
              <a:ext uri="{FF2B5EF4-FFF2-40B4-BE49-F238E27FC236}">
                <a16:creationId xmlns:a16="http://schemas.microsoft.com/office/drawing/2014/main" id="{5A2D2084-81B6-4450-8C35-99E965B354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2573898"/>
            <a:ext cx="4495800" cy="2134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636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313E56B5-6A9A-455C-AB65-0CD7360F6C1B}"/>
              </a:ext>
            </a:extLst>
          </p:cNvPr>
          <p:cNvSpPr>
            <a:spLocks noGrp="1"/>
          </p:cNvSpPr>
          <p:nvPr>
            <p:ph sz="half" idx="1"/>
          </p:nvPr>
        </p:nvSpPr>
        <p:spPr>
          <a:xfrm>
            <a:off x="1524000" y="1714500"/>
            <a:ext cx="4495800" cy="4462272"/>
          </a:xfrm>
        </p:spPr>
        <p:txBody>
          <a:bodyPr vert="horz" lIns="91440" tIns="45720" rIns="91440" bIns="45720" rtlCol="0" anchor="t">
            <a:normAutofit/>
          </a:bodyPr>
          <a:lstStyle/>
          <a:p>
            <a:pPr marL="45720" indent="0" algn="ctr">
              <a:buNone/>
            </a:pPr>
            <a:r>
              <a:rPr lang="en-US" u="sng" dirty="0">
                <a:solidFill>
                  <a:srgbClr val="000000"/>
                </a:solidFill>
                <a:latin typeface="Calibri"/>
                <a:cs typeface="Calibri"/>
              </a:rPr>
              <a:t>Examples of Action Phrases:</a:t>
            </a:r>
          </a:p>
          <a:p>
            <a:pPr>
              <a:buChar char="•"/>
            </a:pPr>
            <a:r>
              <a:rPr lang="en-US">
                <a:solidFill>
                  <a:srgbClr val="000000"/>
                </a:solidFill>
                <a:latin typeface="Calibri"/>
                <a:cs typeface="Calibri"/>
              </a:rPr>
              <a:t>I will be glad to help you with that . . . </a:t>
            </a:r>
          </a:p>
          <a:p>
            <a:pPr>
              <a:buChar char="•"/>
            </a:pPr>
            <a:r>
              <a:rPr lang="en-US">
                <a:solidFill>
                  <a:srgbClr val="000000"/>
                </a:solidFill>
                <a:latin typeface="Calibri"/>
                <a:cs typeface="Calibri"/>
              </a:rPr>
              <a:t>Here is what I can do for you . . . </a:t>
            </a:r>
          </a:p>
          <a:p>
            <a:pPr>
              <a:buChar char="•"/>
            </a:pPr>
            <a:r>
              <a:rPr lang="en-US">
                <a:solidFill>
                  <a:srgbClr val="000000"/>
                </a:solidFill>
                <a:latin typeface="Calibri"/>
                <a:cs typeface="Calibri"/>
              </a:rPr>
              <a:t>I can see how you feel that way  . . .</a:t>
            </a:r>
          </a:p>
          <a:p>
            <a:pPr>
              <a:buChar char="•"/>
            </a:pPr>
            <a:r>
              <a:rPr lang="en-US">
                <a:solidFill>
                  <a:srgbClr val="000000"/>
                </a:solidFill>
                <a:latin typeface="Calibri"/>
                <a:cs typeface="Calibri"/>
              </a:rPr>
              <a:t>I understand your concern, here is what I will do to help . . .</a:t>
            </a:r>
          </a:p>
          <a:p>
            <a:pPr>
              <a:buChar char="•"/>
            </a:pPr>
            <a:r>
              <a:rPr lang="en-US">
                <a:solidFill>
                  <a:srgbClr val="000000"/>
                </a:solidFill>
                <a:latin typeface="Calibri"/>
                <a:cs typeface="Calibri"/>
              </a:rPr>
              <a:t>I’m sure I can get that fixed for you .</a:t>
            </a:r>
            <a:r>
              <a:rPr lang="en-US">
                <a:solidFill>
                  <a:srgbClr val="000000"/>
                </a:solidFill>
                <a:latin typeface="gothic"/>
              </a:rPr>
              <a:t> . .</a:t>
            </a:r>
          </a:p>
          <a:p>
            <a:endParaRPr lang="en-US">
              <a:solidFill>
                <a:srgbClr val="000000"/>
              </a:solidFill>
              <a:latin typeface="gothic"/>
            </a:endParaRPr>
          </a:p>
        </p:txBody>
      </p:sp>
      <p:pic>
        <p:nvPicPr>
          <p:cNvPr id="6" name="Picture 4" descr="Image result for power words">
            <a:extLst>
              <a:ext uri="{FF2B5EF4-FFF2-40B4-BE49-F238E27FC236}">
                <a16:creationId xmlns:a16="http://schemas.microsoft.com/office/drawing/2014/main" id="{2EB62483-4C58-4576-9D95-69F2347DCC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2573898"/>
            <a:ext cx="4495800" cy="2134006"/>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9DA2190E-7362-4B8C-8313-A78AD2346308}"/>
              </a:ext>
            </a:extLst>
          </p:cNvPr>
          <p:cNvSpPr txBox="1">
            <a:spLocks noGrp="1"/>
          </p:cNvSpPr>
          <p:nvPr>
            <p:ph type="title"/>
          </p:nvPr>
        </p:nvSpPr>
        <p:spPr>
          <a:prstGeom prst="rect">
            <a:avLst/>
          </a:prstGeom>
        </p:spPr>
        <p:style>
          <a:lnRef idx="0">
            <a:schemeClr val="accent1"/>
          </a:lnRef>
          <a:fillRef idx="3">
            <a:schemeClr val="accent1"/>
          </a:fillRef>
          <a:effectRef idx="3">
            <a:schemeClr val="accent1"/>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3400" kern="1200" cap="all" baseline="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a:t>Methodology</a:t>
            </a:r>
          </a:p>
          <a:p>
            <a:pPr algn="ctr"/>
            <a:r>
              <a:rPr lang="en-US" sz="1600"/>
              <a:t>Action phrasing Continued</a:t>
            </a:r>
          </a:p>
        </p:txBody>
      </p:sp>
    </p:spTree>
    <p:extLst>
      <p:ext uri="{BB962C8B-B14F-4D97-AF65-F5344CB8AC3E}">
        <p14:creationId xmlns:p14="http://schemas.microsoft.com/office/powerpoint/2010/main" val="12032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Methodology</a:t>
            </a:r>
          </a:p>
        </p:txBody>
      </p:sp>
      <p:sp>
        <p:nvSpPr>
          <p:cNvPr id="3" name="Content Placeholder 2"/>
          <p:cNvSpPr>
            <a:spLocks noGrp="1"/>
          </p:cNvSpPr>
          <p:nvPr>
            <p:ph sz="half" idx="1"/>
          </p:nvPr>
        </p:nvSpPr>
        <p:spPr/>
        <p:txBody>
          <a:bodyPr vert="horz" lIns="91440" tIns="45720" rIns="91440" bIns="45720" rtlCol="0" anchor="t">
            <a:normAutofit/>
          </a:bodyPr>
          <a:lstStyle/>
          <a:p>
            <a:pPr marL="45720" indent="0" algn="ctr">
              <a:buNone/>
            </a:pPr>
            <a:r>
              <a:rPr lang="en-US" u="sng" dirty="0">
                <a:solidFill>
                  <a:srgbClr val="000000"/>
                </a:solidFill>
                <a:latin typeface="Calibri"/>
                <a:cs typeface="Calibri"/>
              </a:rPr>
              <a:t>Pleasantries</a:t>
            </a:r>
          </a:p>
          <a:p>
            <a:pPr marL="45720" indent="0">
              <a:buNone/>
            </a:pPr>
            <a:r>
              <a:rPr lang="en-US" dirty="0">
                <a:solidFill>
                  <a:srgbClr val="000000"/>
                </a:solidFill>
                <a:latin typeface="Calibri"/>
                <a:cs typeface="Calibri"/>
              </a:rPr>
              <a:t>When providing excellent customer </a:t>
            </a:r>
            <a:r>
              <a:rPr lang="en-US">
                <a:solidFill>
                  <a:srgbClr val="000000"/>
                </a:solidFill>
                <a:latin typeface="Calibri"/>
                <a:cs typeface="Calibri"/>
              </a:rPr>
              <a:t>service, one cannot overlook the power </a:t>
            </a:r>
            <a:r>
              <a:rPr lang="en-US" dirty="0">
                <a:solidFill>
                  <a:srgbClr val="000000"/>
                </a:solidFill>
                <a:latin typeface="Calibri"/>
                <a:cs typeface="Calibri"/>
              </a:rPr>
              <a:t>of simple pleasantries. </a:t>
            </a:r>
          </a:p>
          <a:p>
            <a:pPr>
              <a:buChar char="•"/>
            </a:pPr>
            <a:r>
              <a:rPr lang="en-US">
                <a:solidFill>
                  <a:srgbClr val="000000"/>
                </a:solidFill>
                <a:latin typeface="Calibri"/>
                <a:cs typeface="Calibri"/>
              </a:rPr>
              <a:t>Use a customer's name when appropriate</a:t>
            </a:r>
          </a:p>
          <a:p>
            <a:pPr>
              <a:buChar char="•"/>
            </a:pPr>
            <a:r>
              <a:rPr lang="en-US">
                <a:solidFill>
                  <a:srgbClr val="000000"/>
                </a:solidFill>
                <a:latin typeface="Calibri"/>
                <a:cs typeface="Calibri"/>
              </a:rPr>
              <a:t>Say please when asking a customer to do something or before putting them on hold</a:t>
            </a:r>
          </a:p>
          <a:p>
            <a:pPr>
              <a:buChar char="•"/>
            </a:pPr>
            <a:r>
              <a:rPr lang="en-US">
                <a:solidFill>
                  <a:srgbClr val="000000"/>
                </a:solidFill>
                <a:latin typeface="Calibri"/>
                <a:cs typeface="Calibri"/>
              </a:rPr>
              <a:t>Thank a customer when they give us information or after coming back from a hold.</a:t>
            </a:r>
            <a:r>
              <a:rPr lang="en-US" dirty="0">
                <a:solidFill>
                  <a:srgbClr val="000000"/>
                </a:solidFill>
                <a:latin typeface="gothic"/>
              </a:rPr>
              <a:t> </a:t>
            </a:r>
          </a:p>
          <a:p>
            <a:pPr marL="45720" indent="0">
              <a:buNone/>
            </a:pPr>
            <a:endParaRPr lang="en-US">
              <a:solidFill>
                <a:srgbClr val="000000"/>
              </a:solidFill>
              <a:latin typeface="gothic"/>
            </a:endParaRPr>
          </a:p>
        </p:txBody>
      </p:sp>
      <p:sp>
        <p:nvSpPr>
          <p:cNvPr id="5" name="TextBox 4">
            <a:extLst>
              <a:ext uri="{FF2B5EF4-FFF2-40B4-BE49-F238E27FC236}">
                <a16:creationId xmlns:a16="http://schemas.microsoft.com/office/drawing/2014/main" id="{EC0EB5CF-F2FE-412E-B30D-446D35E270BD}"/>
              </a:ext>
            </a:extLst>
          </p:cNvPr>
          <p:cNvSpPr txBox="1"/>
          <p:nvPr/>
        </p:nvSpPr>
        <p:spPr>
          <a:xfrm>
            <a:off x="5323217" y="1230868"/>
            <a:ext cx="3096883" cy="369332"/>
          </a:xfrm>
          <a:prstGeom prst="rect">
            <a:avLst/>
          </a:prstGeom>
          <a:noFill/>
        </p:spPr>
        <p:txBody>
          <a:bodyPr wrap="square" rtlCol="0">
            <a:spAutoFit/>
          </a:bodyPr>
          <a:lstStyle/>
          <a:p>
            <a:r>
              <a:rPr lang="en-US">
                <a:solidFill>
                  <a:schemeClr val="bg1"/>
                </a:solidFill>
              </a:rPr>
              <a:t>Pleasantries</a:t>
            </a:r>
          </a:p>
        </p:txBody>
      </p:sp>
      <p:pic>
        <p:nvPicPr>
          <p:cNvPr id="33794" name="Picture 2" descr="Image result for conversation">
            <a:extLst>
              <a:ext uri="{FF2B5EF4-FFF2-40B4-BE49-F238E27FC236}">
                <a16:creationId xmlns:a16="http://schemas.microsoft.com/office/drawing/2014/main" id="{9C34AF28-AEE6-4F0D-ACDE-6BD2A1243E25}"/>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88868" y="1714500"/>
            <a:ext cx="4462463" cy="4462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5152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OUR CORE Values</a:t>
            </a:r>
          </a:p>
        </p:txBody>
      </p:sp>
      <p:sp>
        <p:nvSpPr>
          <p:cNvPr id="3" name="Content Placeholder 2"/>
          <p:cNvSpPr>
            <a:spLocks noGrp="1"/>
          </p:cNvSpPr>
          <p:nvPr>
            <p:ph sz="half" idx="1"/>
          </p:nvPr>
        </p:nvSpPr>
        <p:spPr>
          <a:xfrm>
            <a:off x="1524000" y="1968758"/>
            <a:ext cx="4572000" cy="3750907"/>
          </a:xfrm>
        </p:spPr>
        <p:txBody>
          <a:bodyPr vert="horz" lIns="91440" tIns="45720" rIns="91440" bIns="45720" rtlCol="0" anchor="t">
            <a:normAutofit/>
          </a:bodyPr>
          <a:lstStyle/>
          <a:p>
            <a:pPr>
              <a:buChar char="•"/>
            </a:pPr>
            <a:r>
              <a:rPr lang="en-US" dirty="0">
                <a:solidFill>
                  <a:srgbClr val="000000"/>
                </a:solidFill>
                <a:latin typeface="Calibri"/>
                <a:cs typeface="Calibri"/>
              </a:rPr>
              <a:t>The health of our customer's pets is our primary concern</a:t>
            </a:r>
            <a:endParaRPr lang="en-US">
              <a:latin typeface="Calibri"/>
              <a:cs typeface="Calibri"/>
            </a:endParaRPr>
          </a:p>
          <a:p>
            <a:pPr>
              <a:buChar char="•"/>
            </a:pPr>
            <a:r>
              <a:rPr lang="en-US" dirty="0">
                <a:solidFill>
                  <a:srgbClr val="000000"/>
                </a:solidFill>
                <a:latin typeface="Calibri"/>
                <a:cs typeface="Calibri"/>
              </a:rPr>
              <a:t>Make it effortless</a:t>
            </a:r>
          </a:p>
          <a:p>
            <a:pPr>
              <a:buChar char="•"/>
            </a:pPr>
            <a:r>
              <a:rPr lang="en-US" dirty="0">
                <a:solidFill>
                  <a:srgbClr val="000000"/>
                </a:solidFill>
                <a:latin typeface="Calibri"/>
                <a:cs typeface="Calibri"/>
              </a:rPr>
              <a:t>Be proactive</a:t>
            </a:r>
          </a:p>
          <a:p>
            <a:pPr>
              <a:buChar char="•"/>
            </a:pPr>
            <a:r>
              <a:rPr lang="en-US" dirty="0">
                <a:solidFill>
                  <a:srgbClr val="000000"/>
                </a:solidFill>
                <a:latin typeface="Calibri"/>
                <a:cs typeface="Calibri"/>
              </a:rPr>
              <a:t>Make it right, every time</a:t>
            </a:r>
          </a:p>
        </p:txBody>
      </p:sp>
      <p:pic>
        <p:nvPicPr>
          <p:cNvPr id="6" name="Picture 2" descr="Image result for pets">
            <a:extLst>
              <a:ext uri="{FF2B5EF4-FFF2-40B4-BE49-F238E27FC236}">
                <a16:creationId xmlns:a16="http://schemas.microsoft.com/office/drawing/2014/main" id="{4401CF6A-9DE7-4132-A489-5AD0B561FC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945636"/>
            <a:ext cx="4572000" cy="1937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4765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Methodology</a:t>
            </a:r>
          </a:p>
        </p:txBody>
      </p:sp>
      <p:sp>
        <p:nvSpPr>
          <p:cNvPr id="3" name="Content Placeholder 2"/>
          <p:cNvSpPr>
            <a:spLocks noGrp="1"/>
          </p:cNvSpPr>
          <p:nvPr>
            <p:ph sz="half" idx="1"/>
          </p:nvPr>
        </p:nvSpPr>
        <p:spPr/>
        <p:txBody>
          <a:bodyPr vert="horz" lIns="91440" tIns="45720" rIns="91440" bIns="45720" rtlCol="0" anchor="t">
            <a:normAutofit/>
          </a:bodyPr>
          <a:lstStyle/>
          <a:p>
            <a:pPr marL="45720" indent="0" algn="ctr">
              <a:buNone/>
            </a:pPr>
            <a:r>
              <a:rPr lang="en-US" u="sng" dirty="0">
                <a:solidFill>
                  <a:srgbClr val="000000"/>
                </a:solidFill>
                <a:latin typeface="Calibri"/>
                <a:cs typeface="Calibri"/>
              </a:rPr>
              <a:t>Examples of Pleasantries</a:t>
            </a:r>
          </a:p>
          <a:p>
            <a:pPr>
              <a:buChar char="•"/>
            </a:pPr>
            <a:r>
              <a:rPr lang="en-US">
                <a:solidFill>
                  <a:srgbClr val="000000"/>
                </a:solidFill>
                <a:latin typeface="Calibri"/>
                <a:cs typeface="Calibri"/>
              </a:rPr>
              <a:t>May I please have your e-mail address?</a:t>
            </a:r>
          </a:p>
          <a:p>
            <a:pPr>
              <a:buChar char="•"/>
            </a:pPr>
            <a:r>
              <a:rPr lang="en-US">
                <a:solidFill>
                  <a:srgbClr val="000000"/>
                </a:solidFill>
                <a:latin typeface="Calibri"/>
                <a:cs typeface="Calibri"/>
              </a:rPr>
              <a:t>May I please place you on a brief hold?</a:t>
            </a:r>
          </a:p>
          <a:p>
            <a:pPr>
              <a:buChar char="•"/>
            </a:pPr>
            <a:r>
              <a:rPr lang="en-US">
                <a:solidFill>
                  <a:srgbClr val="000000"/>
                </a:solidFill>
                <a:latin typeface="Calibri"/>
                <a:cs typeface="Calibri"/>
              </a:rPr>
              <a:t>Hi John, Thank you for holding . . .</a:t>
            </a:r>
          </a:p>
          <a:p>
            <a:pPr>
              <a:buChar char="•"/>
            </a:pPr>
            <a:r>
              <a:rPr lang="en-US">
                <a:solidFill>
                  <a:srgbClr val="000000"/>
                </a:solidFill>
                <a:latin typeface="Calibri"/>
                <a:cs typeface="Calibri"/>
              </a:rPr>
              <a:t>Thank you for [X] information, please allow me a moment to look into this. </a:t>
            </a:r>
          </a:p>
        </p:txBody>
      </p:sp>
      <p:sp>
        <p:nvSpPr>
          <p:cNvPr id="5" name="TextBox 4">
            <a:extLst>
              <a:ext uri="{FF2B5EF4-FFF2-40B4-BE49-F238E27FC236}">
                <a16:creationId xmlns:a16="http://schemas.microsoft.com/office/drawing/2014/main" id="{EC0EB5CF-F2FE-412E-B30D-446D35E270BD}"/>
              </a:ext>
            </a:extLst>
          </p:cNvPr>
          <p:cNvSpPr txBox="1"/>
          <p:nvPr/>
        </p:nvSpPr>
        <p:spPr>
          <a:xfrm>
            <a:off x="5323217" y="1230868"/>
            <a:ext cx="3096883" cy="369332"/>
          </a:xfrm>
          <a:prstGeom prst="rect">
            <a:avLst/>
          </a:prstGeom>
          <a:noFill/>
        </p:spPr>
        <p:txBody>
          <a:bodyPr wrap="square" rtlCol="0">
            <a:spAutoFit/>
          </a:bodyPr>
          <a:lstStyle/>
          <a:p>
            <a:r>
              <a:rPr lang="en-US">
                <a:solidFill>
                  <a:schemeClr val="bg1"/>
                </a:solidFill>
              </a:rPr>
              <a:t>Pleasantries</a:t>
            </a:r>
          </a:p>
        </p:txBody>
      </p:sp>
      <p:pic>
        <p:nvPicPr>
          <p:cNvPr id="33794" name="Picture 2" descr="Image result for conversation">
            <a:extLst>
              <a:ext uri="{FF2B5EF4-FFF2-40B4-BE49-F238E27FC236}">
                <a16:creationId xmlns:a16="http://schemas.microsoft.com/office/drawing/2014/main" id="{9C34AF28-AEE6-4F0D-ACDE-6BD2A1243E25}"/>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88868" y="1714500"/>
            <a:ext cx="4462463" cy="4462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027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Methodology</a:t>
            </a:r>
          </a:p>
        </p:txBody>
      </p:sp>
      <p:sp>
        <p:nvSpPr>
          <p:cNvPr id="3" name="Content Placeholder 2"/>
          <p:cNvSpPr>
            <a:spLocks noGrp="1"/>
          </p:cNvSpPr>
          <p:nvPr>
            <p:ph sz="half" idx="1"/>
          </p:nvPr>
        </p:nvSpPr>
        <p:spPr>
          <a:xfrm>
            <a:off x="1525169" y="1714500"/>
            <a:ext cx="4973096" cy="4462272"/>
          </a:xfrm>
        </p:spPr>
        <p:txBody>
          <a:bodyPr vert="horz" lIns="91440" tIns="45720" rIns="91440" bIns="45720" rtlCol="0" anchor="t">
            <a:normAutofit/>
          </a:bodyPr>
          <a:lstStyle/>
          <a:p>
            <a:pPr marL="45720" indent="0" algn="ctr">
              <a:buNone/>
            </a:pPr>
            <a:r>
              <a:rPr lang="en-US" u="sng" dirty="0">
                <a:solidFill>
                  <a:srgbClr val="000000"/>
                </a:solidFill>
                <a:latin typeface="Calibri"/>
                <a:cs typeface="Calibri"/>
              </a:rPr>
              <a:t>PUTTING IT ALL INTO ACTION</a:t>
            </a:r>
          </a:p>
          <a:p>
            <a:pPr marL="45720" indent="0" algn="just">
              <a:buNone/>
            </a:pPr>
            <a:r>
              <a:rPr lang="en-US">
                <a:solidFill>
                  <a:srgbClr val="000000"/>
                </a:solidFill>
                <a:latin typeface="Calibri"/>
                <a:cs typeface="Calibri"/>
              </a:rPr>
              <a:t>Now that you have learned our customer service values and methodology it is time to put in into practice!</a:t>
            </a:r>
          </a:p>
          <a:p>
            <a:pPr marL="45720" indent="0" algn="just">
              <a:buNone/>
            </a:pPr>
            <a:r>
              <a:rPr lang="en-US">
                <a:solidFill>
                  <a:srgbClr val="000000"/>
                </a:solidFill>
                <a:latin typeface="Calibri"/>
                <a:cs typeface="Calibri"/>
              </a:rPr>
              <a:t>Roleplay situations with your class mates and instructor to practice these methods until they become second nature.</a:t>
            </a:r>
            <a:r>
              <a:rPr lang="en-US">
                <a:solidFill>
                  <a:srgbClr val="000000"/>
                </a:solidFill>
                <a:latin typeface="gothic"/>
              </a:rPr>
              <a:t> </a:t>
            </a:r>
          </a:p>
        </p:txBody>
      </p:sp>
      <p:sp>
        <p:nvSpPr>
          <p:cNvPr id="5" name="TextBox 4">
            <a:extLst>
              <a:ext uri="{FF2B5EF4-FFF2-40B4-BE49-F238E27FC236}">
                <a16:creationId xmlns:a16="http://schemas.microsoft.com/office/drawing/2014/main" id="{EC0EB5CF-F2FE-412E-B30D-446D35E270BD}"/>
              </a:ext>
            </a:extLst>
          </p:cNvPr>
          <p:cNvSpPr txBox="1"/>
          <p:nvPr/>
        </p:nvSpPr>
        <p:spPr>
          <a:xfrm>
            <a:off x="4547558" y="1230868"/>
            <a:ext cx="3096883" cy="369332"/>
          </a:xfrm>
          <a:prstGeom prst="rect">
            <a:avLst/>
          </a:prstGeom>
          <a:noFill/>
        </p:spPr>
        <p:txBody>
          <a:bodyPr wrap="square" rtlCol="0">
            <a:spAutoFit/>
          </a:bodyPr>
          <a:lstStyle/>
          <a:p>
            <a:pPr algn="ctr"/>
            <a:r>
              <a:rPr lang="en-US">
                <a:solidFill>
                  <a:schemeClr val="bg1"/>
                </a:solidFill>
              </a:rPr>
              <a:t>PUTTING IT ALL TOGETHER</a:t>
            </a:r>
          </a:p>
        </p:txBody>
      </p:sp>
      <p:sp>
        <p:nvSpPr>
          <p:cNvPr id="7" name="AutoShape 2" descr="Image result for puzzle">
            <a:extLst>
              <a:ext uri="{FF2B5EF4-FFF2-40B4-BE49-F238E27FC236}">
                <a16:creationId xmlns:a16="http://schemas.microsoft.com/office/drawing/2014/main" id="{8F3F79EC-1E07-4403-8232-1EF52ECAA87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126" name="Picture 6" descr="Related image">
            <a:extLst>
              <a:ext uri="{FF2B5EF4-FFF2-40B4-BE49-F238E27FC236}">
                <a16:creationId xmlns:a16="http://schemas.microsoft.com/office/drawing/2014/main" id="{DCD21579-B9A9-411B-A107-81078E1C41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2517" y="1714500"/>
            <a:ext cx="3096883" cy="4129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8586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Customer Values</a:t>
            </a:r>
          </a:p>
        </p:txBody>
      </p:sp>
      <p:sp>
        <p:nvSpPr>
          <p:cNvPr id="3" name="Content Placeholder 2"/>
          <p:cNvSpPr>
            <a:spLocks noGrp="1"/>
          </p:cNvSpPr>
          <p:nvPr>
            <p:ph sz="half" idx="1"/>
          </p:nvPr>
        </p:nvSpPr>
        <p:spPr>
          <a:xfrm>
            <a:off x="1524000" y="1782695"/>
            <a:ext cx="4495800" cy="4394076"/>
          </a:xfrm>
        </p:spPr>
        <p:txBody>
          <a:bodyPr vert="horz" lIns="91440" tIns="45720" rIns="91440" bIns="45720" rtlCol="0" anchor="t">
            <a:normAutofit/>
          </a:bodyPr>
          <a:lstStyle/>
          <a:p>
            <a:pPr marL="45720" indent="0">
              <a:buNone/>
            </a:pPr>
            <a:r>
              <a:rPr lang="en-US" dirty="0">
                <a:solidFill>
                  <a:srgbClr val="000000"/>
                </a:solidFill>
                <a:latin typeface="Calibri"/>
                <a:cs typeface="Calibri"/>
              </a:rPr>
              <a:t>The health of our customer's pets is our primary concern:</a:t>
            </a:r>
            <a:endParaRPr lang="en-US">
              <a:latin typeface="Calibri"/>
              <a:cs typeface="Calibri"/>
            </a:endParaRPr>
          </a:p>
          <a:p>
            <a:pPr>
              <a:buChar char="•"/>
            </a:pPr>
            <a:r>
              <a:rPr lang="en-US" dirty="0">
                <a:solidFill>
                  <a:srgbClr val="000000"/>
                </a:solidFill>
                <a:latin typeface="Calibri"/>
                <a:cs typeface="Calibri"/>
              </a:rPr>
              <a:t>Empathy: These animals are not just pets; they are cherished members of the family.</a:t>
            </a:r>
          </a:p>
          <a:p>
            <a:pPr>
              <a:buChar char="•"/>
            </a:pPr>
            <a:r>
              <a:rPr lang="en-US" dirty="0">
                <a:solidFill>
                  <a:srgbClr val="000000"/>
                </a:solidFill>
                <a:latin typeface="Calibri"/>
                <a:cs typeface="Calibri"/>
              </a:rPr>
              <a:t>Urgency: </a:t>
            </a:r>
            <a:r>
              <a:rPr lang="en-US" dirty="0">
                <a:solidFill>
                  <a:schemeClr val="tx2"/>
                </a:solidFill>
                <a:ea typeface="+mn-lt"/>
                <a:cs typeface="+mn-lt"/>
              </a:rPr>
              <a:t>Always consider the impact to the pet’s health when making decisions regarding speed of delivery.</a:t>
            </a:r>
            <a:endParaRPr lang="en-US">
              <a:solidFill>
                <a:schemeClr val="tx2"/>
              </a:solidFill>
              <a:latin typeface="Calibri"/>
              <a:cs typeface="Calibri"/>
            </a:endParaRPr>
          </a:p>
          <a:p>
            <a:pPr>
              <a:buChar char="•"/>
            </a:pPr>
            <a:r>
              <a:rPr lang="en-US" dirty="0">
                <a:solidFill>
                  <a:srgbClr val="000000"/>
                </a:solidFill>
                <a:latin typeface="Calibri"/>
                <a:cs typeface="Calibri"/>
              </a:rPr>
              <a:t>Pharmacy Guidance: If a client believes there is an issue with the quality or condition of the medicine they received,  consult with a member of our pharmacy team</a:t>
            </a:r>
            <a:endParaRPr lang="en-US">
              <a:solidFill>
                <a:srgbClr val="595959"/>
              </a:solidFill>
              <a:latin typeface="Calibri"/>
              <a:cs typeface="Calibri"/>
            </a:endParaRPr>
          </a:p>
        </p:txBody>
      </p:sp>
      <p:sp>
        <p:nvSpPr>
          <p:cNvPr id="5" name="TextBox 4">
            <a:extLst>
              <a:ext uri="{FF2B5EF4-FFF2-40B4-BE49-F238E27FC236}">
                <a16:creationId xmlns:a16="http://schemas.microsoft.com/office/drawing/2014/main" id="{D1521763-92DE-4191-B606-86D31C6BF69E}"/>
              </a:ext>
            </a:extLst>
          </p:cNvPr>
          <p:cNvSpPr txBox="1"/>
          <p:nvPr/>
        </p:nvSpPr>
        <p:spPr>
          <a:xfrm>
            <a:off x="5227608" y="1199602"/>
            <a:ext cx="3096883" cy="369332"/>
          </a:xfrm>
          <a:prstGeom prst="rect">
            <a:avLst/>
          </a:prstGeom>
          <a:noFill/>
        </p:spPr>
        <p:txBody>
          <a:bodyPr wrap="square" rtlCol="0">
            <a:spAutoFit/>
          </a:bodyPr>
          <a:lstStyle/>
          <a:p>
            <a:r>
              <a:rPr lang="en-US">
                <a:solidFill>
                  <a:schemeClr val="bg1"/>
                </a:solidFill>
              </a:rPr>
              <a:t>Pet Health </a:t>
            </a:r>
          </a:p>
        </p:txBody>
      </p:sp>
      <p:pic>
        <p:nvPicPr>
          <p:cNvPr id="10242" name="Picture 2" descr="Image result for dr.pol memes">
            <a:extLst>
              <a:ext uri="{FF2B5EF4-FFF2-40B4-BE49-F238E27FC236}">
                <a16:creationId xmlns:a16="http://schemas.microsoft.com/office/drawing/2014/main" id="{04B517B8-B837-49FE-A15B-24868B94CEE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255264"/>
            <a:ext cx="4495800" cy="3371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188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Customer Values</a:t>
            </a:r>
          </a:p>
        </p:txBody>
      </p:sp>
      <p:sp>
        <p:nvSpPr>
          <p:cNvPr id="3" name="Content Placeholder 2"/>
          <p:cNvSpPr>
            <a:spLocks noGrp="1"/>
          </p:cNvSpPr>
          <p:nvPr>
            <p:ph sz="half" idx="1"/>
          </p:nvPr>
        </p:nvSpPr>
        <p:spPr/>
        <p:txBody>
          <a:bodyPr vert="horz" lIns="91440" tIns="45720" rIns="91440" bIns="45720" rtlCol="0" anchor="t">
            <a:normAutofit/>
          </a:bodyPr>
          <a:lstStyle/>
          <a:p>
            <a:pPr marL="45720" indent="0">
              <a:buNone/>
            </a:pPr>
            <a:r>
              <a:rPr lang="en-US" dirty="0">
                <a:solidFill>
                  <a:srgbClr val="000000"/>
                </a:solidFill>
                <a:latin typeface="Calibri"/>
                <a:cs typeface="Calibri"/>
              </a:rPr>
              <a:t>The best way to create a loyal customer is to resolve their issues with as little hassle to them as possible. </a:t>
            </a:r>
          </a:p>
          <a:p>
            <a:pPr marL="45720" indent="0">
              <a:buNone/>
            </a:pPr>
            <a:r>
              <a:rPr lang="en-US" dirty="0">
                <a:solidFill>
                  <a:srgbClr val="000000"/>
                </a:solidFill>
                <a:latin typeface="Calibri"/>
                <a:cs typeface="Calibri"/>
              </a:rPr>
              <a:t>When a customer presents an issue to you, it is your job to take ownership of it and resolve it quickly and properly. </a:t>
            </a:r>
          </a:p>
          <a:p>
            <a:pPr marL="45720" indent="0">
              <a:buNone/>
            </a:pPr>
            <a:r>
              <a:rPr lang="en-US" dirty="0">
                <a:solidFill>
                  <a:srgbClr val="000000"/>
                </a:solidFill>
                <a:latin typeface="Calibri"/>
                <a:cs typeface="Calibri"/>
              </a:rPr>
              <a:t>Part of ownership is to remove obstacles for your customers. You are the expert on </a:t>
            </a:r>
            <a:r>
              <a:rPr lang="en-US" dirty="0" err="1">
                <a:solidFill>
                  <a:srgbClr val="000000"/>
                </a:solidFill>
                <a:latin typeface="Calibri"/>
                <a:cs typeface="Calibri"/>
              </a:rPr>
              <a:t>Allivet</a:t>
            </a:r>
            <a:r>
              <a:rPr lang="en-US" dirty="0">
                <a:solidFill>
                  <a:srgbClr val="000000"/>
                </a:solidFill>
                <a:latin typeface="Calibri"/>
                <a:cs typeface="Calibri"/>
              </a:rPr>
              <a:t> and its processes, put that knowledge to work for your customers!</a:t>
            </a:r>
          </a:p>
        </p:txBody>
      </p:sp>
      <p:sp>
        <p:nvSpPr>
          <p:cNvPr id="7" name="TextBox 6">
            <a:extLst>
              <a:ext uri="{FF2B5EF4-FFF2-40B4-BE49-F238E27FC236}">
                <a16:creationId xmlns:a16="http://schemas.microsoft.com/office/drawing/2014/main" id="{43D754B0-1D7E-48DD-8102-9593DD9D4F88}"/>
              </a:ext>
            </a:extLst>
          </p:cNvPr>
          <p:cNvSpPr txBox="1"/>
          <p:nvPr/>
        </p:nvSpPr>
        <p:spPr>
          <a:xfrm>
            <a:off x="4891177" y="1230868"/>
            <a:ext cx="3096883" cy="369332"/>
          </a:xfrm>
          <a:prstGeom prst="rect">
            <a:avLst/>
          </a:prstGeom>
          <a:noFill/>
        </p:spPr>
        <p:txBody>
          <a:bodyPr wrap="square" rtlCol="0">
            <a:spAutoFit/>
          </a:bodyPr>
          <a:lstStyle/>
          <a:p>
            <a:r>
              <a:rPr lang="en-US">
                <a:solidFill>
                  <a:schemeClr val="bg1"/>
                </a:solidFill>
              </a:rPr>
              <a:t>Make it Effortless</a:t>
            </a:r>
          </a:p>
        </p:txBody>
      </p:sp>
      <p:pic>
        <p:nvPicPr>
          <p:cNvPr id="6" name="Picture 2" descr="Image result for effortless">
            <a:extLst>
              <a:ext uri="{FF2B5EF4-FFF2-40B4-BE49-F238E27FC236}">
                <a16:creationId xmlns:a16="http://schemas.microsoft.com/office/drawing/2014/main" id="{500F5754-4EF8-445A-AD7B-1F1F613DA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522" y="1800763"/>
            <a:ext cx="4427478" cy="4254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5882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Customer Values</a:t>
            </a:r>
          </a:p>
        </p:txBody>
      </p:sp>
      <p:sp>
        <p:nvSpPr>
          <p:cNvPr id="3" name="Content Placeholder 2"/>
          <p:cNvSpPr>
            <a:spLocks noGrp="1"/>
          </p:cNvSpPr>
          <p:nvPr>
            <p:ph sz="half" idx="1"/>
          </p:nvPr>
        </p:nvSpPr>
        <p:spPr>
          <a:xfrm>
            <a:off x="1524000" y="1708671"/>
            <a:ext cx="5365376" cy="4734095"/>
          </a:xfrm>
        </p:spPr>
        <p:txBody>
          <a:bodyPr vert="horz" lIns="91440" tIns="45720" rIns="91440" bIns="45720" rtlCol="0" anchor="t">
            <a:normAutofit fontScale="92500" lnSpcReduction="20000"/>
          </a:bodyPr>
          <a:lstStyle/>
          <a:p>
            <a:pPr marL="45720" indent="0">
              <a:buNone/>
            </a:pPr>
            <a:r>
              <a:rPr lang="en-US" dirty="0">
                <a:ea typeface="+mn-lt"/>
                <a:cs typeface="+mn-lt"/>
              </a:rPr>
              <a:t>Every interaction with a customer involves reacting and responding </a:t>
            </a:r>
            <a:r>
              <a:rPr lang="en-US" dirty="0">
                <a:solidFill>
                  <a:srgbClr val="000000"/>
                </a:solidFill>
                <a:ea typeface="+mn-lt"/>
                <a:cs typeface="+mn-lt"/>
              </a:rPr>
              <a:t>to a need. It is our job to anticipate any issues before they arise so our customers will not need to contact us again. </a:t>
            </a:r>
            <a:r>
              <a:rPr lang="en-US" dirty="0">
                <a:ea typeface="+mn-lt"/>
                <a:cs typeface="+mn-lt"/>
              </a:rPr>
              <a:t>  </a:t>
            </a:r>
            <a:endParaRPr lang="en-US">
              <a:cs typeface="Calibri"/>
            </a:endParaRPr>
          </a:p>
          <a:p>
            <a:pPr marL="388620" indent="-342900">
              <a:buFont typeface="Arial" pitchFamily="34" charset="0"/>
              <a:buChar char="•"/>
            </a:pPr>
            <a:r>
              <a:rPr lang="en-US" dirty="0">
                <a:ea typeface="+mn-lt"/>
                <a:cs typeface="+mn-lt"/>
              </a:rPr>
              <a:t>Details:  Pay attention to details on notes, </a:t>
            </a:r>
            <a:r>
              <a:rPr lang="en-US" dirty="0">
                <a:solidFill>
                  <a:srgbClr val="000000"/>
                </a:solidFill>
                <a:ea typeface="+mn-lt"/>
                <a:cs typeface="+mn-lt"/>
              </a:rPr>
              <a:t>prescriptions and other flags on a customer’s order that may indicate future issues. </a:t>
            </a:r>
            <a:r>
              <a:rPr lang="en-US" dirty="0">
                <a:ea typeface="+mn-lt"/>
                <a:cs typeface="+mn-lt"/>
              </a:rPr>
              <a:t>  </a:t>
            </a:r>
            <a:endParaRPr lang="en-US">
              <a:cs typeface="Calibri"/>
            </a:endParaRPr>
          </a:p>
          <a:p>
            <a:pPr marL="388620" indent="-342900"/>
            <a:r>
              <a:rPr lang="en-US" dirty="0">
                <a:ea typeface="+mn-lt"/>
                <a:cs typeface="+mn-lt"/>
              </a:rPr>
              <a:t>Communicate:  Relay next steps and what actions will be taken to correct any potential issues. </a:t>
            </a:r>
            <a:endParaRPr lang="en-US">
              <a:cs typeface="Calibri"/>
            </a:endParaRPr>
          </a:p>
          <a:p>
            <a:pPr marL="388620" indent="-342900"/>
            <a:r>
              <a:rPr lang="en-US" dirty="0">
                <a:ea typeface="+mn-lt"/>
                <a:cs typeface="+mn-lt"/>
              </a:rPr>
              <a:t>Follow-up:  If an issue cannot be resolved right away, set </a:t>
            </a:r>
            <a:r>
              <a:rPr lang="en-US" dirty="0">
                <a:solidFill>
                  <a:srgbClr val="000000"/>
                </a:solidFill>
                <a:ea typeface="+mn-lt"/>
                <a:cs typeface="+mn-lt"/>
              </a:rPr>
              <a:t>up a follow up point and make sure to meet the commitment. </a:t>
            </a:r>
            <a:r>
              <a:rPr lang="en-US" dirty="0">
                <a:ea typeface="+mn-lt"/>
                <a:cs typeface="+mn-lt"/>
              </a:rPr>
              <a:t>  </a:t>
            </a:r>
            <a:endParaRPr lang="en-US">
              <a:cs typeface="Calibri"/>
            </a:endParaRPr>
          </a:p>
          <a:p>
            <a:pPr marL="388620" indent="-342900"/>
            <a:r>
              <a:rPr lang="en-US" dirty="0">
                <a:ea typeface="+mn-lt"/>
                <a:cs typeface="+mn-lt"/>
              </a:rPr>
              <a:t>Proactive: One of the best ways alleviate potential issues is to be proactive. </a:t>
            </a:r>
          </a:p>
          <a:p>
            <a:pPr marL="708660" lvl="1" indent="-342900"/>
            <a:r>
              <a:rPr lang="en-US" dirty="0">
                <a:ea typeface="+mn-lt"/>
                <a:cs typeface="+mn-lt"/>
              </a:rPr>
              <a:t>Communicate any issues with a customer </a:t>
            </a:r>
            <a:r>
              <a:rPr lang="en-US" dirty="0">
                <a:solidFill>
                  <a:srgbClr val="000000"/>
                </a:solidFill>
                <a:ea typeface="+mn-lt"/>
                <a:cs typeface="+mn-lt"/>
              </a:rPr>
              <a:t>before they know about it. </a:t>
            </a:r>
            <a:endParaRPr lang="en-US">
              <a:cs typeface="Calibri"/>
            </a:endParaRPr>
          </a:p>
        </p:txBody>
      </p:sp>
      <p:sp>
        <p:nvSpPr>
          <p:cNvPr id="7" name="TextBox 6">
            <a:extLst>
              <a:ext uri="{FF2B5EF4-FFF2-40B4-BE49-F238E27FC236}">
                <a16:creationId xmlns:a16="http://schemas.microsoft.com/office/drawing/2014/main" id="{E19D09AC-BA8D-4C72-AFD0-8605706035BD}"/>
              </a:ext>
            </a:extLst>
          </p:cNvPr>
          <p:cNvSpPr txBox="1"/>
          <p:nvPr/>
        </p:nvSpPr>
        <p:spPr>
          <a:xfrm>
            <a:off x="5443267" y="1230868"/>
            <a:ext cx="3096883" cy="369332"/>
          </a:xfrm>
          <a:prstGeom prst="rect">
            <a:avLst/>
          </a:prstGeom>
          <a:noFill/>
        </p:spPr>
        <p:txBody>
          <a:bodyPr wrap="square" rtlCol="0">
            <a:spAutoFit/>
          </a:bodyPr>
          <a:lstStyle/>
          <a:p>
            <a:r>
              <a:rPr lang="en-US">
                <a:solidFill>
                  <a:schemeClr val="bg1"/>
                </a:solidFill>
              </a:rPr>
              <a:t>Be Proactive</a:t>
            </a:r>
          </a:p>
        </p:txBody>
      </p:sp>
      <p:pic>
        <p:nvPicPr>
          <p:cNvPr id="2050" name="Picture 2" descr="Image result for Binoculars">
            <a:extLst>
              <a:ext uri="{FF2B5EF4-FFF2-40B4-BE49-F238E27FC236}">
                <a16:creationId xmlns:a16="http://schemas.microsoft.com/office/drawing/2014/main" id="{CC8493D4-602B-4643-85BD-61E2224E74E3}"/>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961094" y="2250176"/>
            <a:ext cx="3769660" cy="2817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4631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Customer Values</a:t>
            </a:r>
          </a:p>
        </p:txBody>
      </p:sp>
      <p:sp>
        <p:nvSpPr>
          <p:cNvPr id="3" name="Content Placeholder 2"/>
          <p:cNvSpPr>
            <a:spLocks noGrp="1"/>
          </p:cNvSpPr>
          <p:nvPr>
            <p:ph sz="half" idx="1"/>
          </p:nvPr>
        </p:nvSpPr>
        <p:spPr>
          <a:xfrm>
            <a:off x="1523999" y="1858653"/>
            <a:ext cx="4495800" cy="4251800"/>
          </a:xfrm>
        </p:spPr>
        <p:txBody>
          <a:bodyPr vert="horz" lIns="91440" tIns="45720" rIns="91440" bIns="45720" rtlCol="0" anchor="t">
            <a:normAutofit/>
          </a:bodyPr>
          <a:lstStyle/>
          <a:p>
            <a:pPr marL="45720" indent="0">
              <a:buNone/>
            </a:pPr>
            <a:r>
              <a:rPr lang="en-US" dirty="0">
                <a:solidFill>
                  <a:srgbClr val="000000"/>
                </a:solidFill>
                <a:latin typeface="Calibri"/>
                <a:cs typeface="Calibri"/>
              </a:rPr>
              <a:t>When dealing with our clients we will be tempted to treat them differently based on how they have treated us or some other emotional judgement. </a:t>
            </a:r>
            <a:endParaRPr lang="en-US">
              <a:solidFill>
                <a:srgbClr val="000000"/>
              </a:solidFill>
              <a:latin typeface="Calibri"/>
              <a:cs typeface="Calibri"/>
            </a:endParaRPr>
          </a:p>
          <a:p>
            <a:pPr marL="45720" indent="0">
              <a:buNone/>
            </a:pPr>
            <a:r>
              <a:rPr lang="en-US" dirty="0">
                <a:solidFill>
                  <a:srgbClr val="000000"/>
                </a:solidFill>
                <a:latin typeface="Calibri"/>
                <a:cs typeface="Calibri"/>
              </a:rPr>
              <a:t>We must approach every situation with the same goal in mind: Assess what went wrong and do everything we can to </a:t>
            </a:r>
            <a:r>
              <a:rPr lang="en-US">
                <a:solidFill>
                  <a:srgbClr val="000000"/>
                </a:solidFill>
                <a:latin typeface="Calibri"/>
                <a:cs typeface="Calibri"/>
              </a:rPr>
              <a:t>remedy it.</a:t>
            </a:r>
          </a:p>
          <a:p>
            <a:pPr marL="388620" indent="-342900"/>
            <a:r>
              <a:rPr lang="en-US">
                <a:solidFill>
                  <a:srgbClr val="000000"/>
                </a:solidFill>
                <a:latin typeface="Calibri"/>
                <a:cs typeface="Calibri"/>
              </a:rPr>
              <a:t>You have the power to fix the issue, </a:t>
            </a:r>
            <a:r>
              <a:rPr lang="en-US" dirty="0">
                <a:solidFill>
                  <a:srgbClr val="000000"/>
                </a:solidFill>
                <a:latin typeface="Calibri"/>
                <a:cs typeface="Calibri"/>
              </a:rPr>
              <a:t>it is your responsibility to use it. </a:t>
            </a:r>
          </a:p>
          <a:p>
            <a:pPr marL="45720" indent="0">
              <a:buNone/>
            </a:pPr>
            <a:r>
              <a:rPr lang="en-US" dirty="0">
                <a:solidFill>
                  <a:srgbClr val="000000"/>
                </a:solidFill>
                <a:latin typeface="Calibri"/>
                <a:cs typeface="Calibri"/>
              </a:rPr>
              <a:t>This must be done with every contact, every day, without fail!</a:t>
            </a:r>
          </a:p>
        </p:txBody>
      </p:sp>
      <p:sp>
        <p:nvSpPr>
          <p:cNvPr id="7" name="TextBox 6">
            <a:extLst>
              <a:ext uri="{FF2B5EF4-FFF2-40B4-BE49-F238E27FC236}">
                <a16:creationId xmlns:a16="http://schemas.microsoft.com/office/drawing/2014/main" id="{F5FBF7AA-A90A-45D1-82B9-848466821A31}"/>
              </a:ext>
            </a:extLst>
          </p:cNvPr>
          <p:cNvSpPr txBox="1"/>
          <p:nvPr/>
        </p:nvSpPr>
        <p:spPr>
          <a:xfrm>
            <a:off x="4471358" y="1174966"/>
            <a:ext cx="3096883" cy="369332"/>
          </a:xfrm>
          <a:prstGeom prst="rect">
            <a:avLst/>
          </a:prstGeom>
          <a:noFill/>
        </p:spPr>
        <p:txBody>
          <a:bodyPr wrap="square" rtlCol="0">
            <a:spAutoFit/>
          </a:bodyPr>
          <a:lstStyle/>
          <a:p>
            <a:pPr algn="ctr"/>
            <a:r>
              <a:rPr lang="en-US">
                <a:solidFill>
                  <a:schemeClr val="bg1"/>
                </a:solidFill>
              </a:rPr>
              <a:t>Make it Right, Every Time</a:t>
            </a:r>
          </a:p>
        </p:txBody>
      </p:sp>
      <p:pic>
        <p:nvPicPr>
          <p:cNvPr id="6" name="Picture 2" descr="Image result for happy customers">
            <a:extLst>
              <a:ext uri="{FF2B5EF4-FFF2-40B4-BE49-F238E27FC236}">
                <a16:creationId xmlns:a16="http://schemas.microsoft.com/office/drawing/2014/main" id="{7A070591-F4C9-4E77-AD11-7F82A6CB4D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262064"/>
            <a:ext cx="4569573" cy="3042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420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a:t>Methodology </a:t>
            </a:r>
          </a:p>
        </p:txBody>
      </p:sp>
    </p:spTree>
    <p:extLst>
      <p:ext uri="{BB962C8B-B14F-4D97-AF65-F5344CB8AC3E}">
        <p14:creationId xmlns:p14="http://schemas.microsoft.com/office/powerpoint/2010/main" val="359858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style>
          <a:lnRef idx="0">
            <a:schemeClr val="accent1"/>
          </a:lnRef>
          <a:fillRef idx="3">
            <a:schemeClr val="accent1"/>
          </a:fillRef>
          <a:effectRef idx="3">
            <a:schemeClr val="accent1"/>
          </a:effectRef>
          <a:fontRef idx="minor">
            <a:schemeClr val="lt1"/>
          </a:fontRef>
        </p:style>
        <p:txBody>
          <a:bodyPr anchor="ctr"/>
          <a:lstStyle/>
          <a:p>
            <a:pPr algn="ctr"/>
            <a:r>
              <a:rPr lang="en-US"/>
              <a:t>Methodology</a:t>
            </a:r>
          </a:p>
        </p:txBody>
      </p:sp>
      <p:sp>
        <p:nvSpPr>
          <p:cNvPr id="3" name="Content Placeholder 2"/>
          <p:cNvSpPr>
            <a:spLocks noGrp="1"/>
          </p:cNvSpPr>
          <p:nvPr>
            <p:ph sz="half" idx="1"/>
          </p:nvPr>
        </p:nvSpPr>
        <p:spPr>
          <a:xfrm>
            <a:off x="1524000" y="1714500"/>
            <a:ext cx="4782670" cy="4462272"/>
          </a:xfrm>
        </p:spPr>
        <p:txBody>
          <a:bodyPr vert="horz" lIns="91440" tIns="45720" rIns="91440" bIns="45720" rtlCol="0" anchor="t">
            <a:normAutofit/>
          </a:bodyPr>
          <a:lstStyle/>
          <a:p>
            <a:pPr marL="45720" indent="0">
              <a:buNone/>
            </a:pPr>
            <a:r>
              <a:rPr lang="en-US">
                <a:ea typeface="+mn-lt"/>
                <a:cs typeface="+mn-lt"/>
              </a:rPr>
              <a:t>It’s just not enough to espouse core </a:t>
            </a:r>
            <a:r>
              <a:rPr lang="en-US">
                <a:solidFill>
                  <a:srgbClr val="000000"/>
                </a:solidFill>
                <a:ea typeface="+mn-lt"/>
                <a:cs typeface="+mn-lt"/>
              </a:rPr>
              <a:t>values, they must be put into action consistently and equally. </a:t>
            </a:r>
            <a:r>
              <a:rPr lang="en-US">
                <a:ea typeface="+mn-lt"/>
                <a:cs typeface="+mn-lt"/>
              </a:rPr>
              <a:t>  </a:t>
            </a:r>
            <a:endParaRPr lang="en-US">
              <a:cs typeface="Calibri"/>
            </a:endParaRPr>
          </a:p>
          <a:p>
            <a:pPr marL="45720" indent="0">
              <a:buNone/>
            </a:pPr>
            <a:r>
              <a:rPr lang="en-US">
                <a:ea typeface="+mn-lt"/>
                <a:cs typeface="+mn-lt"/>
              </a:rPr>
              <a:t>We use the HEART method to </a:t>
            </a:r>
            <a:r>
              <a:rPr lang="en-US">
                <a:solidFill>
                  <a:srgbClr val="000000"/>
                </a:solidFill>
                <a:ea typeface="+mn-lt"/>
                <a:cs typeface="+mn-lt"/>
              </a:rPr>
              <a:t>resolve our customer’s issues. This method is similar that used by many large corporations known for being leaders in customer experience. </a:t>
            </a:r>
            <a:endParaRPr lang="en-US"/>
          </a:p>
          <a:p>
            <a:pPr marL="45720" indent="0">
              <a:buNone/>
            </a:pPr>
            <a:endParaRPr lang="en-US">
              <a:solidFill>
                <a:srgbClr val="000000"/>
              </a:solidFill>
              <a:latin typeface="gothic"/>
            </a:endParaRPr>
          </a:p>
        </p:txBody>
      </p:sp>
      <p:pic>
        <p:nvPicPr>
          <p:cNvPr id="4" name="Content Placeholder 3">
            <a:extLst>
              <a:ext uri="{FF2B5EF4-FFF2-40B4-BE49-F238E27FC236}">
                <a16:creationId xmlns:a16="http://schemas.microsoft.com/office/drawing/2014/main" id="{F7A210A4-9978-4496-AAAE-218D37770289}"/>
              </a:ext>
            </a:extLst>
          </p:cNvPr>
          <p:cNvPicPr>
            <a:picLocks noGrp="1" noChangeAspect="1"/>
          </p:cNvPicPr>
          <p:nvPr>
            <p:ph sz="half" idx="2"/>
          </p:nvPr>
        </p:nvPicPr>
        <p:blipFill>
          <a:blip r:embed="rId2"/>
          <a:stretch>
            <a:fillRect/>
          </a:stretch>
        </p:blipFill>
        <p:spPr>
          <a:xfrm>
            <a:off x="6512570" y="1714500"/>
            <a:ext cx="3815059" cy="4462463"/>
          </a:xfrm>
          <a:prstGeom prst="rect">
            <a:avLst/>
          </a:prstGeom>
        </p:spPr>
      </p:pic>
    </p:spTree>
    <p:extLst>
      <p:ext uri="{BB962C8B-B14F-4D97-AF65-F5344CB8AC3E}">
        <p14:creationId xmlns:p14="http://schemas.microsoft.com/office/powerpoint/2010/main" val="3050934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Health Fitness 16x9">
  <a:themeElements>
    <a:clrScheme name="HealthFitness">
      <a:dk1>
        <a:srgbClr val="595959"/>
      </a:dk1>
      <a:lt1>
        <a:sysClr val="window" lastClr="FFFFFF"/>
      </a:lt1>
      <a:dk2>
        <a:srgbClr val="000000"/>
      </a:dk2>
      <a:lt2>
        <a:srgbClr val="DDDDDD"/>
      </a:lt2>
      <a:accent1>
        <a:srgbClr val="87A91B"/>
      </a:accent1>
      <a:accent2>
        <a:srgbClr val="FBCE11"/>
      </a:accent2>
      <a:accent3>
        <a:srgbClr val="446ED8"/>
      </a:accent3>
      <a:accent4>
        <a:srgbClr val="9D22E2"/>
      </a:accent4>
      <a:accent5>
        <a:srgbClr val="FE9E00"/>
      </a:accent5>
      <a:accent6>
        <a:srgbClr val="DF5327"/>
      </a:accent6>
      <a:hlink>
        <a:srgbClr val="446ED8"/>
      </a:hlink>
      <a:folHlink>
        <a:srgbClr val="828282"/>
      </a:folHlink>
    </a:clrScheme>
    <a:fontScheme name="Calibri Light">
      <a:majorFont>
        <a:latin typeface="Calibri Light"/>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lth and fitness presentation (widescreen).potx" id="{ABFD658B-2256-413B-9244-0F977A0B2D12}" vid="{E4CB021D-C859-4C82-BDBB-2F2FACCF0D80}"/>
    </a:ext>
  </a:extLst>
</a:theme>
</file>

<file path=ppt/theme/theme2.xml><?xml version="1.0" encoding="utf-8"?>
<a:theme xmlns:a="http://schemas.openxmlformats.org/drawingml/2006/main" name="Office Theme">
  <a:themeElements>
    <a:clrScheme name="HealthFitness">
      <a:dk1>
        <a:srgbClr val="595959"/>
      </a:dk1>
      <a:lt1>
        <a:sysClr val="window" lastClr="FFFFFF"/>
      </a:lt1>
      <a:dk2>
        <a:srgbClr val="000000"/>
      </a:dk2>
      <a:lt2>
        <a:srgbClr val="DDDDDD"/>
      </a:lt2>
      <a:accent1>
        <a:srgbClr val="87A91B"/>
      </a:accent1>
      <a:accent2>
        <a:srgbClr val="FBCE11"/>
      </a:accent2>
      <a:accent3>
        <a:srgbClr val="446ED8"/>
      </a:accent3>
      <a:accent4>
        <a:srgbClr val="9D22E2"/>
      </a:accent4>
      <a:accent5>
        <a:srgbClr val="FE9E00"/>
      </a:accent5>
      <a:accent6>
        <a:srgbClr val="DF5327"/>
      </a:accent6>
      <a:hlink>
        <a:srgbClr val="446ED8"/>
      </a:hlink>
      <a:folHlink>
        <a:srgbClr val="828282"/>
      </a:folHlink>
    </a:clrScheme>
    <a:fontScheme name="Calibri Light">
      <a:majorFont>
        <a:latin typeface="Calibri Light"/>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HealthFitness">
      <a:dk1>
        <a:srgbClr val="595959"/>
      </a:dk1>
      <a:lt1>
        <a:sysClr val="window" lastClr="FFFFFF"/>
      </a:lt1>
      <a:dk2>
        <a:srgbClr val="000000"/>
      </a:dk2>
      <a:lt2>
        <a:srgbClr val="DDDDDD"/>
      </a:lt2>
      <a:accent1>
        <a:srgbClr val="87A91B"/>
      </a:accent1>
      <a:accent2>
        <a:srgbClr val="FBCE11"/>
      </a:accent2>
      <a:accent3>
        <a:srgbClr val="446ED8"/>
      </a:accent3>
      <a:accent4>
        <a:srgbClr val="9D22E2"/>
      </a:accent4>
      <a:accent5>
        <a:srgbClr val="FE9E00"/>
      </a:accent5>
      <a:accent6>
        <a:srgbClr val="DF5327"/>
      </a:accent6>
      <a:hlink>
        <a:srgbClr val="446ED8"/>
      </a:hlink>
      <a:folHlink>
        <a:srgbClr val="828282"/>
      </a:folHlink>
    </a:clrScheme>
    <a:fontScheme name="Calibri Light">
      <a:majorFont>
        <a:latin typeface="Calibri Light"/>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Health and fitness presentation (widescreen)</Template>
  <TotalTime>0</TotalTime>
  <Words>2640</Words>
  <Application>Microsoft Office PowerPoint</Application>
  <PresentationFormat>Widescreen</PresentationFormat>
  <Paragraphs>246</Paragraphs>
  <Slides>31</Slides>
  <Notes>21</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Health Fitness 16x9</vt:lpstr>
      <vt:lpstr>Customer Care Values and methodology</vt:lpstr>
      <vt:lpstr>Our culture</vt:lpstr>
      <vt:lpstr>OUR CORE Values</vt:lpstr>
      <vt:lpstr>Customer Values</vt:lpstr>
      <vt:lpstr>Customer Values</vt:lpstr>
      <vt:lpstr>Customer Values</vt:lpstr>
      <vt:lpstr>Customer Values</vt:lpstr>
      <vt:lpstr>Methodology </vt:lpstr>
      <vt:lpstr>Methodology</vt:lpstr>
      <vt:lpstr>Methodology</vt:lpstr>
      <vt:lpstr>Methodology</vt:lpstr>
      <vt:lpstr>Methodology</vt:lpstr>
      <vt:lpstr>questions</vt:lpstr>
      <vt:lpstr>questions</vt:lpstr>
      <vt:lpstr>questions</vt:lpstr>
      <vt:lpstr>Methodology</vt:lpstr>
      <vt:lpstr>Methodology</vt:lpstr>
      <vt:lpstr>Methodology</vt:lpstr>
      <vt:lpstr>Expressing Empathy</vt:lpstr>
      <vt:lpstr>Methodology</vt:lpstr>
      <vt:lpstr>Methodology</vt:lpstr>
      <vt:lpstr>Expressing Empathy</vt:lpstr>
      <vt:lpstr>Methodology</vt:lpstr>
      <vt:lpstr>Methodology</vt:lpstr>
      <vt:lpstr>Methodology</vt:lpstr>
      <vt:lpstr>Methodology</vt:lpstr>
      <vt:lpstr>PowerPoint Presentation</vt:lpstr>
      <vt:lpstr>Methodology Action phrasing Continued</vt:lpstr>
      <vt:lpstr>Methodology</vt:lpstr>
      <vt:lpstr>Methodology</vt:lpstr>
      <vt:lpstr>Methodology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CustomerCare</dc:creator>
  <cp:lastModifiedBy>Sean Gallagher</cp:lastModifiedBy>
  <cp:revision>448</cp:revision>
  <dcterms:created xsi:type="dcterms:W3CDTF">2018-08-03T14:17:29Z</dcterms:created>
  <dcterms:modified xsi:type="dcterms:W3CDTF">2019-05-10T13:43:13Z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